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8" y="-8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F938-FABC-4BD1-A398-4B83A9530B84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232F-8585-4520-8374-822A825A8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F938-FABC-4BD1-A398-4B83A9530B84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232F-8585-4520-8374-822A825A8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F938-FABC-4BD1-A398-4B83A9530B84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232F-8585-4520-8374-822A825A8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F938-FABC-4BD1-A398-4B83A9530B84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232F-8585-4520-8374-822A825A8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F938-FABC-4BD1-A398-4B83A9530B84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232F-8585-4520-8374-822A825A8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F938-FABC-4BD1-A398-4B83A9530B84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232F-8585-4520-8374-822A825A8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F938-FABC-4BD1-A398-4B83A9530B84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232F-8585-4520-8374-822A825A8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F938-FABC-4BD1-A398-4B83A9530B84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232F-8585-4520-8374-822A825A8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F938-FABC-4BD1-A398-4B83A9530B84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232F-8585-4520-8374-822A825A8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F938-FABC-4BD1-A398-4B83A9530B84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232F-8585-4520-8374-822A825A86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F938-FABC-4BD1-A398-4B83A9530B84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223232F-8585-4520-8374-822A825A864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51AF938-FABC-4BD1-A398-4B83A9530B84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223232F-8585-4520-8374-822A825A864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0"/>
            <a:ext cx="7851648" cy="1152128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ГБПОУ РМ «Саранский строительный техникум»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340768"/>
            <a:ext cx="8424936" cy="5256584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Презентация на тему: «Моя история успеха»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Саранск 2025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PC\Desktop\школа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276872"/>
            <a:ext cx="2754306" cy="3672408"/>
          </a:xfrm>
          <a:prstGeom prst="rect">
            <a:avLst/>
          </a:prstGeom>
          <a:noFill/>
        </p:spPr>
      </p:pic>
      <p:pic>
        <p:nvPicPr>
          <p:cNvPr id="1027" name="Picture 3" descr="C:\Users\PC\Desktop\выпускн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276872"/>
            <a:ext cx="2790310" cy="3720414"/>
          </a:xfrm>
          <a:prstGeom prst="rect">
            <a:avLst/>
          </a:prstGeom>
          <a:noFill/>
        </p:spPr>
      </p:pic>
      <p:pic>
        <p:nvPicPr>
          <p:cNvPr id="1028" name="Picture 4" descr="C:\Users\PC\Desktop\абилимп диплом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2276872"/>
            <a:ext cx="2088232" cy="3744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Мое участие в общественной жизни техникума, как новый шаг к успеху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373216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данный момент, я стараюсь принимать активное  участие  в  жизни техникума и своей группы. Ведь это тоже маленький шаг, к успешному будущему!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6" name="Picture 4" descr="C:\Users\PC\Desktop\плакат день учител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2780928"/>
            <a:ext cx="2686663" cy="3168352"/>
          </a:xfrm>
          <a:prstGeom prst="rect">
            <a:avLst/>
          </a:prstGeom>
          <a:noFill/>
        </p:spPr>
      </p:pic>
      <p:pic>
        <p:nvPicPr>
          <p:cNvPr id="8197" name="Picture 5" descr="C:\Users\PC\Desktop\пожарны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2780928"/>
            <a:ext cx="2808312" cy="3168352"/>
          </a:xfrm>
          <a:prstGeom prst="rect">
            <a:avLst/>
          </a:prstGeom>
          <a:noFill/>
        </p:spPr>
      </p:pic>
      <p:pic>
        <p:nvPicPr>
          <p:cNvPr id="8199" name="Picture 7" descr="C:\Users\PC\Desktop\пдд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780928"/>
            <a:ext cx="2802806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9672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Автор и руководитель работы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869160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Презентацию выполнила: студентка ГБПОУ РМ «Саранского строительного техникума» , 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специальности 19727 Штукатур, 1 курса, группы МШ–2025</a:t>
            </a:r>
          </a:p>
          <a:p>
            <a:pPr algn="just"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Мустайкина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София Сергеевна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Руководитель работы: Соколова Татьяна Александровна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11</a:t>
            </a:r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Что такое успех?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80728"/>
            <a:ext cx="8136904" cy="5877272"/>
          </a:xfrm>
        </p:spPr>
        <p:txBody>
          <a:bodyPr>
            <a:normAutofit fontScale="47500" lnSpcReduction="20000"/>
          </a:bodyPr>
          <a:lstStyle/>
          <a:p>
            <a:pPr algn="ctr">
              <a:buNone/>
            </a:pPr>
            <a:endParaRPr lang="ru-RU" dirty="0" smtClean="0"/>
          </a:p>
          <a:p>
            <a:pPr marL="0" indent="631825" algn="ctr">
              <a:lnSpc>
                <a:spcPct val="170000"/>
              </a:lnSpc>
              <a:buNone/>
            </a:pPr>
            <a:r>
              <a:rPr lang="ru-RU" sz="5100" dirty="0" smtClean="0"/>
              <a:t> </a:t>
            </a:r>
            <a:r>
              <a:rPr lang="ru-RU" sz="5100" b="1" dirty="0" smtClean="0">
                <a:latin typeface="Times New Roman" pitchFamily="18" charset="0"/>
                <a:cs typeface="Times New Roman" pitchFamily="18" charset="0"/>
              </a:rPr>
              <a:t>Успех для меня - это вера в себя</a:t>
            </a: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, в свои возможности, уверенность и целеустремленность, это глубокое внутреннее состояние, когда человек чувствует, что находится на своём пути, реализует потенциал и при этом сохраняет гармонию с собой и миром.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fld id="{22931036-E4E3-4F4C-97D7-3E29B2C0B6D5}" type="slidenum">
              <a:rPr lang="ru-RU" sz="4200" smtClean="0">
                <a:latin typeface="Times New Roman" pitchFamily="18" charset="0"/>
                <a:cs typeface="Times New Roman" pitchFamily="18" charset="0"/>
              </a:rPr>
              <a:pPr algn="ctr">
                <a:buNone/>
              </a:pPr>
              <a:t>2</a:t>
            </a:fld>
            <a:endParaRPr lang="ru-RU" sz="4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20608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«Путь к успеху (детский сад)»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4762872" cy="5040560"/>
          </a:xfrm>
        </p:spPr>
        <p:txBody>
          <a:bodyPr>
            <a:normAutofit fontScale="47500" lnSpcReduction="20000"/>
          </a:bodyPr>
          <a:lstStyle/>
          <a:p>
            <a:endParaRPr lang="ru-RU" sz="4400" dirty="0" smtClean="0"/>
          </a:p>
          <a:p>
            <a:pPr>
              <a:lnSpc>
                <a:spcPct val="160000"/>
              </a:lnSpc>
            </a:pP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Еще будучи воспитанницей детского сада, я всегда была ответственной и любознательной, внимательно слушая сказки и старательно выполняя различные поделки открывала для себя этот огромный мир.</a:t>
            </a:r>
            <a:endParaRPr lang="ru-RU" sz="5100" dirty="0" smtClean="0"/>
          </a:p>
          <a:p>
            <a:pPr algn="r">
              <a:buNone/>
            </a:pPr>
            <a:r>
              <a:rPr lang="ru-RU" sz="5100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endParaRPr lang="ru-RU" dirty="0"/>
          </a:p>
        </p:txBody>
      </p:sp>
      <p:pic>
        <p:nvPicPr>
          <p:cNvPr id="1026" name="Picture 2" descr="C:\Users\PC\Desktop\P7_2000_15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2060848"/>
            <a:ext cx="3456384" cy="3744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«Путь к успеху (школьные годы)»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4762872" cy="492252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Со школьных лет, мне было важно хорошо учиться, чтобы получить качественное образование и в будущем выбрать профессию, которая мне была бы по душе. Я активно участвовала во всевозможных конкурсах, и благодаря стараниям успешно окончила школу.</a:t>
            </a:r>
          </a:p>
          <a:p>
            <a:pPr algn="r">
              <a:buNone/>
            </a:pPr>
            <a:endParaRPr lang="ru-RU" dirty="0" smtClean="0"/>
          </a:p>
          <a:p>
            <a:pPr algn="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pPr>
              <a:buNone/>
            </a:pPr>
            <a:endParaRPr lang="ru-RU" dirty="0" smtClean="0"/>
          </a:p>
        </p:txBody>
      </p:sp>
      <p:pic>
        <p:nvPicPr>
          <p:cNvPr id="2050" name="Picture 2" descr="C:\Users\PC\Desktop\школ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916832"/>
            <a:ext cx="3096344" cy="410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«Выбор профессии»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112568"/>
          </a:xfrm>
        </p:spPr>
        <p:txBody>
          <a:bodyPr>
            <a:normAutofit/>
          </a:bodyPr>
          <a:lstStyle/>
          <a:p>
            <a:pPr marL="273050" indent="538163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Выбор профессии – это самый значимый шаг в будущее. Я остановила свой выбор на «Саранском техникуме сферы услуг и промышленных технологий»,  а специальность – «Вышивальщица».</a:t>
            </a: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PC\Desktop\полотн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9" y="3140968"/>
            <a:ext cx="2880320" cy="2736304"/>
          </a:xfrm>
          <a:prstGeom prst="rect">
            <a:avLst/>
          </a:prstGeom>
          <a:noFill/>
        </p:spPr>
      </p:pic>
      <p:pic>
        <p:nvPicPr>
          <p:cNvPr id="4099" name="Picture 3" descr="C:\Users\PC\Desktop\полотно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140968"/>
            <a:ext cx="2448272" cy="2736304"/>
          </a:xfrm>
          <a:prstGeom prst="rect">
            <a:avLst/>
          </a:prstGeom>
          <a:noFill/>
        </p:spPr>
      </p:pic>
      <p:pic>
        <p:nvPicPr>
          <p:cNvPr id="4101" name="Picture 5" descr="C:\Users\PC\Desktop\защит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3140968"/>
            <a:ext cx="2736303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«Мой путь к успеху в техникуме»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435280" cy="5760640"/>
          </a:xfrm>
        </p:spPr>
        <p:txBody>
          <a:bodyPr>
            <a:normAutofit/>
          </a:bodyPr>
          <a:lstStyle/>
          <a:p>
            <a:pPr marL="0" indent="360363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Обучаясь в «Саранском техникуме сферы услуг и промышленных технологий», я научилась шить такие необходимые для жизни вещи, как: наволочки, одежда, косметички, яркие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шопперы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так же приняла участие в акции помощи бойцам на СВО (шила для наших солдат нательное белье).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3075" name="Picture 3" descr="C:\Users\PC\Desktop\шоппе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3284984"/>
            <a:ext cx="2088232" cy="1344639"/>
          </a:xfrm>
          <a:prstGeom prst="rect">
            <a:avLst/>
          </a:prstGeom>
          <a:noFill/>
        </p:spPr>
      </p:pic>
      <p:pic>
        <p:nvPicPr>
          <p:cNvPr id="3076" name="Picture 4" descr="C:\Users\PC\Desktop\шоппер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4653136"/>
            <a:ext cx="2088232" cy="1656184"/>
          </a:xfrm>
          <a:prstGeom prst="rect">
            <a:avLst/>
          </a:prstGeom>
          <a:noFill/>
        </p:spPr>
      </p:pic>
      <p:pic>
        <p:nvPicPr>
          <p:cNvPr id="3077" name="Picture 5" descr="C:\Users\PC\Desktop\косметичк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645024"/>
            <a:ext cx="2736304" cy="2923172"/>
          </a:xfrm>
          <a:prstGeom prst="rect">
            <a:avLst/>
          </a:prstGeom>
          <a:noFill/>
        </p:spPr>
      </p:pic>
      <p:pic>
        <p:nvPicPr>
          <p:cNvPr id="3078" name="Picture 6" descr="C:\Users\PC\Desktop\брюки 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3212976"/>
            <a:ext cx="2511684" cy="3335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Участие и победы в конкурсах «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Абилимпикс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5076056" cy="5733256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 период обучения в техникуме, я смогла принять участие в региональных этапах чемпионатов в Республике Мордовия по профессиональному мастерству среди инвалидов и лиц с ограниченными возможностями здоровья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Абилимпикс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2024» и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Абилимпикс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2025», где заняла первое и второе призовые места в компетенции «Портной» и «Художественное слово».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 техникум я окончила с отличием!</a:t>
            </a:r>
          </a:p>
          <a:p>
            <a:pPr algn="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PC\Desktop\выстака абил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3861048"/>
            <a:ext cx="2808312" cy="2568285"/>
          </a:xfrm>
          <a:prstGeom prst="rect">
            <a:avLst/>
          </a:prstGeom>
          <a:noFill/>
        </p:spPr>
      </p:pic>
      <p:pic>
        <p:nvPicPr>
          <p:cNvPr id="5123" name="Picture 3" descr="C:\Users\PC\Desktop\абил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1" y="1340768"/>
            <a:ext cx="3096343" cy="28338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8229600" cy="42065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Выбор новой профессии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589240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сентябре 2025 года, я приняла еще одно серьезное решение, и поступила в Саранский строительный техникум, на осваивание новой для меня специальности – маляр–штукатур.  И ни капли об этом не пожалела.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PC\Desktop\51904442565678845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852936"/>
            <a:ext cx="3816424" cy="3528392"/>
          </a:xfrm>
          <a:prstGeom prst="rect">
            <a:avLst/>
          </a:prstGeom>
          <a:noFill/>
        </p:spPr>
      </p:pic>
      <p:pic>
        <p:nvPicPr>
          <p:cNvPr id="1027" name="Picture 3" descr="C:\Users\PC\Desktop\51904442565678845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852936"/>
            <a:ext cx="3672408" cy="3456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Мой новый путь к успеху в «ССТ»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Даже не смотря на то, что я  обучаюсь в Саранском строительном техникуме совсем мало времени, поняла, что с удовольствием готова осваивать новые техники работы и применять их на практике.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9</a:t>
            </a:r>
          </a:p>
          <a:p>
            <a:endParaRPr lang="ru-RU" dirty="0"/>
          </a:p>
        </p:txBody>
      </p:sp>
      <p:pic>
        <p:nvPicPr>
          <p:cNvPr id="4" name="Picture 2" descr="C:\Users\PC\Desktop\штукатур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2780928"/>
            <a:ext cx="2880320" cy="3384376"/>
          </a:xfrm>
          <a:prstGeom prst="rect">
            <a:avLst/>
          </a:prstGeom>
          <a:noFill/>
        </p:spPr>
      </p:pic>
      <p:pic>
        <p:nvPicPr>
          <p:cNvPr id="7170" name="Picture 2" descr="C:\Users\PC\Desktop\с фигуркам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2780928"/>
            <a:ext cx="2609275" cy="3384376"/>
          </a:xfrm>
          <a:prstGeom prst="rect">
            <a:avLst/>
          </a:prstGeom>
          <a:noFill/>
        </p:spPr>
      </p:pic>
      <p:pic>
        <p:nvPicPr>
          <p:cNvPr id="7171" name="Picture 3" descr="C:\Users\PC\Desktop\фигурки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780928"/>
            <a:ext cx="2592288" cy="3384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198</TotalTime>
  <Words>468</Words>
  <Application>Microsoft Office PowerPoint</Application>
  <PresentationFormat>Экран (4:3)</PresentationFormat>
  <Paragraphs>105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ГБПОУ РМ «Саранский строительный техникум»</vt:lpstr>
      <vt:lpstr>Что такое успех?</vt:lpstr>
      <vt:lpstr>        «Путь к успеху (детский сад)» </vt:lpstr>
      <vt:lpstr>«Путь к успеху (школьные годы)» </vt:lpstr>
      <vt:lpstr>«Выбор профессии»</vt:lpstr>
      <vt:lpstr>«Мой путь к успеху в техникуме» </vt:lpstr>
      <vt:lpstr>Участие и победы в конкурсах «Абилимпикс»</vt:lpstr>
      <vt:lpstr>Выбор новой профессии</vt:lpstr>
      <vt:lpstr>Мой новый путь к успеху в «ССТ»</vt:lpstr>
      <vt:lpstr>Мое участие в общественной жизни техникума, как новый шаг к успеху</vt:lpstr>
      <vt:lpstr>Автор и руководитель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ГБПОУ РМ «Саранский строительный техникум»</dc:title>
  <dc:creator>PC</dc:creator>
  <cp:lastModifiedBy>PC</cp:lastModifiedBy>
  <cp:revision>26</cp:revision>
  <dcterms:created xsi:type="dcterms:W3CDTF">2025-10-22T11:07:36Z</dcterms:created>
  <dcterms:modified xsi:type="dcterms:W3CDTF">2025-10-29T06:39:53Z</dcterms:modified>
</cp:coreProperties>
</file>