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4" r:id="rId3"/>
    <p:sldId id="263" r:id="rId4"/>
    <p:sldId id="256" r:id="rId5"/>
    <p:sldId id="265" r:id="rId6"/>
    <p:sldId id="261" r:id="rId7"/>
    <p:sldId id="262" r:id="rId8"/>
    <p:sldId id="258" r:id="rId9"/>
    <p:sldId id="260" r:id="rId10"/>
    <p:sldId id="259" r:id="rId11"/>
    <p:sldId id="257" r:id="rId12"/>
    <p:sldId id="267" r:id="rId13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jpeg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2.png"/><Relationship Id="rId4" Type="http://schemas.openxmlformats.org/officeDocument/2006/relationships/image" Target="../media/image10.pn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7.jpeg"/><Relationship Id="rId3" Type="http://schemas.openxmlformats.org/officeDocument/2006/relationships/image" Target="../media/image26.jpeg"/><Relationship Id="rId2" Type="http://schemas.openxmlformats.org/officeDocument/2006/relationships/image" Target="../media/image10.png"/><Relationship Id="rId1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jpe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7.jpeg"/><Relationship Id="rId3" Type="http://schemas.openxmlformats.org/officeDocument/2006/relationships/image" Target="../media/image16.jpeg"/><Relationship Id="rId2" Type="http://schemas.openxmlformats.org/officeDocument/2006/relationships/image" Target="../media/image10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.png"/><Relationship Id="rId2" Type="http://schemas.openxmlformats.org/officeDocument/2006/relationships/image" Target="../media/image18.png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.jpeg"/><Relationship Id="rId3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0.png"/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182880"/>
            <a:ext cx="10515600" cy="1325563"/>
          </a:xfrm>
        </p:spPr>
        <p:txBody>
          <a:bodyPr/>
          <a:p>
            <a:endParaRPr lang="ru-RU" altLang="en-US"/>
          </a:p>
        </p:txBody>
      </p:sp>
      <p:pic>
        <p:nvPicPr>
          <p:cNvPr id="6" name="Замещающее содержимое 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0" y="0"/>
            <a:ext cx="12677140" cy="6857365"/>
          </a:xfrm>
          <a:prstGeom prst="rect">
            <a:avLst/>
          </a:prstGeom>
        </p:spPr>
      </p:pic>
      <p:sp>
        <p:nvSpPr>
          <p:cNvPr id="7" name="Текстовое поле 6"/>
          <p:cNvSpPr txBox="1"/>
          <p:nvPr/>
        </p:nvSpPr>
        <p:spPr>
          <a:xfrm>
            <a:off x="1174115" y="229044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/>
              <a:t>Моя история успеха</a:t>
            </a:r>
            <a:endParaRPr lang="ru-RU" altLang="en-US"/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rcRect l="53292" t="22000" b="27704"/>
          <a:stretch>
            <a:fillRect/>
          </a:stretch>
        </p:blipFill>
        <p:spPr>
          <a:xfrm>
            <a:off x="1088390" y="1962785"/>
            <a:ext cx="3456305" cy="2971165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1348105" y="5633720"/>
            <a:ext cx="10206990" cy="10763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r>
              <a:rPr lang="ru-RU" altLang="en-US" sz="32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cs typeface="Times New Roman" panose="02020603050405020304" charset="0"/>
              </a:rPr>
              <a:t>Автор: преподаватель, Мухина Ирина Сергеевна</a:t>
            </a:r>
            <a:endParaRPr lang="ru-RU" altLang="en-US" sz="320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320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cs typeface="Times New Roman" panose="02020603050405020304" charset="0"/>
              </a:rPr>
              <a:t>ГАПОУ РМ «Саранский автомеханический техникум</a:t>
            </a:r>
            <a:endParaRPr lang="ru-RU" altLang="en-US" sz="320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0" name="Изображение 9" descr="660b1541-66e2-4efb-9fb0-dc5b3240f1d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115" y="1962150"/>
            <a:ext cx="1979295" cy="2971800"/>
          </a:xfrm>
          <a:prstGeom prst="rect">
            <a:avLst/>
          </a:prstGeom>
        </p:spPr>
      </p:pic>
      <p:pic>
        <p:nvPicPr>
          <p:cNvPr id="11" name="Изображение 10" descr="konstantin_pronkin_iz_mordovii_stal_prizyerom_chempionata_abilimpik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0375" y="2352040"/>
            <a:ext cx="3446145" cy="19380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Изображение 1" descr="52065145467245072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80820"/>
            <a:ext cx="2882265" cy="3900805"/>
          </a:xfrm>
          <a:prstGeom prst="rect">
            <a:avLst/>
          </a:prstGeom>
        </p:spPr>
      </p:pic>
      <p:pic>
        <p:nvPicPr>
          <p:cNvPr id="5" name="Изображение 4" descr="52065128029677845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965" y="1480820"/>
            <a:ext cx="3201035" cy="401701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09700" cy="1287780"/>
          </a:xfrm>
          <a:prstGeom prst="rect">
            <a:avLst/>
          </a:prstGeom>
        </p:spPr>
      </p:pic>
      <p:pic>
        <p:nvPicPr>
          <p:cNvPr id="16" name="Изображение 15"/>
          <p:cNvPicPr/>
          <p:nvPr/>
        </p:nvPicPr>
        <p:blipFill>
          <a:blip r:embed="rId5"/>
          <a:stretch>
            <a:fillRect/>
          </a:stretch>
        </p:blipFill>
        <p:spPr>
          <a:xfrm>
            <a:off x="9688195" y="184785"/>
            <a:ext cx="2217420" cy="1296035"/>
          </a:xfrm>
          <a:prstGeom prst="rect">
            <a:avLst/>
          </a:prstGeom>
        </p:spPr>
      </p:pic>
      <p:pic>
        <p:nvPicPr>
          <p:cNvPr id="6" name="Изображение 5" descr="photo_2_2025_11_04_08_39_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8775" y="1480820"/>
            <a:ext cx="6092190" cy="34251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09700" cy="1287780"/>
          </a:xfrm>
          <a:prstGeom prst="rect">
            <a:avLst/>
          </a:prstGeom>
        </p:spPr>
      </p:pic>
      <p:pic>
        <p:nvPicPr>
          <p:cNvPr id="6" name="Изображение 5" descr="52289228513966203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5" y="1484630"/>
            <a:ext cx="3234055" cy="4853305"/>
          </a:xfrm>
          <a:prstGeom prst="rect">
            <a:avLst/>
          </a:prstGeom>
        </p:spPr>
      </p:pic>
      <p:pic>
        <p:nvPicPr>
          <p:cNvPr id="7" name="Изображение 6" descr="5204039924003764434"/>
          <p:cNvPicPr>
            <a:picLocks noChangeAspect="1"/>
          </p:cNvPicPr>
          <p:nvPr/>
        </p:nvPicPr>
        <p:blipFill>
          <a:blip r:embed="rId4"/>
          <a:srcRect l="8915" r="52315"/>
          <a:stretch>
            <a:fillRect/>
          </a:stretch>
        </p:blipFill>
        <p:spPr>
          <a:xfrm>
            <a:off x="8445500" y="1484630"/>
            <a:ext cx="3354070" cy="4853305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3365500" y="1484313"/>
            <a:ext cx="5080000" cy="4523105"/>
          </a:xfrm>
          <a:prstGeom prst="rect">
            <a:avLst/>
          </a:prstGeom>
        </p:spPr>
        <p:txBody>
          <a:bodyPr>
            <a:spAutoFit/>
          </a:bodyPr>
          <a:p>
            <a:pPr marL="0" indent="0" algn="ctr"/>
            <a:r>
              <a:rPr lang="en-US" altLang="zh-CN" sz="3200" b="0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ea typeface="Roboto" panose="02000000000000000000"/>
                <a:cs typeface="Times New Roman" panose="02020603050405020304" charset="0"/>
              </a:rPr>
              <a:t>Участник СВО</a:t>
            </a:r>
            <a:r>
              <a:rPr lang="ru-RU" altLang="en-US" sz="3200" b="0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ea typeface="Roboto" panose="02000000000000000000"/>
                <a:cs typeface="Times New Roman" panose="02020603050405020304" charset="0"/>
              </a:rPr>
              <a:t>, </a:t>
            </a:r>
            <a:endParaRPr lang="ru-RU" altLang="en-US" sz="3200" b="0" i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charset="0"/>
              <a:ea typeface="Roboto" panose="02000000000000000000"/>
              <a:cs typeface="Times New Roman" panose="02020603050405020304" charset="0"/>
            </a:endParaRPr>
          </a:p>
          <a:p>
            <a:pPr marL="0" indent="0" algn="ctr"/>
            <a:r>
              <a:rPr lang="ru-RU" altLang="en-US" sz="3200" b="0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ea typeface="Roboto" panose="02000000000000000000"/>
                <a:cs typeface="Times New Roman" panose="02020603050405020304" charset="0"/>
              </a:rPr>
              <a:t>Пронькин Константин Николаевич</a:t>
            </a:r>
            <a:r>
              <a:rPr lang="en-US" altLang="zh-CN" sz="3200" b="0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ea typeface="Roboto" panose="02000000000000000000"/>
                <a:cs typeface="Times New Roman" panose="02020603050405020304" charset="0"/>
              </a:rPr>
              <a:t> </a:t>
            </a:r>
            <a:endParaRPr lang="en-US" altLang="zh-CN" sz="3200" b="0" i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charset="0"/>
              <a:ea typeface="Roboto" panose="02000000000000000000"/>
              <a:cs typeface="Times New Roman" panose="02020603050405020304" charset="0"/>
            </a:endParaRPr>
          </a:p>
          <a:p>
            <a:pPr marL="0" indent="0" algn="ctr"/>
            <a:r>
              <a:rPr lang="en-US" altLang="zh-CN" sz="3200" b="0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ea typeface="Roboto" panose="02000000000000000000"/>
                <a:cs typeface="Times New Roman" panose="02020603050405020304" charset="0"/>
              </a:rPr>
              <a:t>еще раз доказал: он</a:t>
            </a:r>
            <a:r>
              <a:rPr lang="ru-RU" altLang="en-US" sz="3200" b="0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ea typeface="Roboto" panose="02000000000000000000"/>
                <a:cs typeface="Times New Roman" panose="02020603050405020304" charset="0"/>
              </a:rPr>
              <a:t> </a:t>
            </a:r>
            <a:r>
              <a:rPr lang="en-US" altLang="zh-CN" sz="3200" b="0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ea typeface="Roboto" panose="02000000000000000000"/>
                <a:cs typeface="Times New Roman" panose="02020603050405020304" charset="0"/>
              </a:rPr>
              <a:t>уме</a:t>
            </a:r>
            <a:r>
              <a:rPr lang="ru-RU" altLang="en-US" sz="3200" b="0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ea typeface="Roboto" panose="02000000000000000000"/>
                <a:cs typeface="Times New Roman" panose="02020603050405020304" charset="0"/>
              </a:rPr>
              <a:t>е</a:t>
            </a:r>
            <a:r>
              <a:rPr lang="en-US" altLang="zh-CN" sz="3200" b="0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ea typeface="Roboto" panose="02000000000000000000"/>
                <a:cs typeface="Times New Roman" panose="02020603050405020304" charset="0"/>
              </a:rPr>
              <a:t>т быть эффективным и на поле боя, и в производственных цехах, на соревновательных площадках</a:t>
            </a:r>
            <a:r>
              <a:rPr lang="ru-RU" altLang="en-US" sz="3200" b="0" i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bg1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charset="0"/>
                <a:ea typeface="Roboto" panose="02000000000000000000"/>
                <a:cs typeface="Times New Roman" panose="02020603050405020304" charset="0"/>
              </a:rPr>
              <a:t>.</a:t>
            </a:r>
            <a:endParaRPr lang="ru-RU" altLang="en-US" sz="3200" b="0" i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bg1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Times New Roman" panose="02020603050405020304" charset="0"/>
              <a:ea typeface="Roboto" panose="0200000000000000000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925" y="2103120"/>
            <a:ext cx="4478020" cy="1325880"/>
          </a:xfrm>
        </p:spPr>
        <p:txBody>
          <a:bodyPr>
            <a:normAutofit fontScale="90000"/>
          </a:bodyPr>
          <a:p>
            <a:pPr algn="ctr"/>
            <a:r>
              <a:rPr lang="ru-RU" altLang="en-US">
                <a:solidFill>
                  <a:srgbClr val="FF0000"/>
                </a:solidFill>
              </a:rPr>
              <a:t>2022 - 2023 года</a:t>
            </a:r>
            <a:br>
              <a:rPr lang="ru-RU" altLang="en-US">
                <a:solidFill>
                  <a:srgbClr val="FF0000"/>
                </a:solidFill>
              </a:rPr>
            </a:br>
            <a:r>
              <a:rPr lang="ru-RU" altLang="en-US">
                <a:solidFill>
                  <a:srgbClr val="FF0000"/>
                </a:solidFill>
              </a:rPr>
              <a:t> К</a:t>
            </a:r>
            <a:r>
              <a:rPr lang="en-US" altLang="en-US">
                <a:solidFill>
                  <a:srgbClr val="FF0000"/>
                </a:solidFill>
              </a:rPr>
              <a:t>омандир</a:t>
            </a:r>
            <a:br>
              <a:rPr lang="en-US" altLang="en-US">
                <a:solidFill>
                  <a:srgbClr val="FF0000"/>
                </a:solidFill>
              </a:rPr>
            </a:br>
            <a:r>
              <a:rPr lang="en-US" altLang="ru-RU">
                <a:solidFill>
                  <a:srgbClr val="FF0000"/>
                </a:solidFill>
              </a:rPr>
              <a:t> </a:t>
            </a:r>
            <a:r>
              <a:rPr lang="en-US" altLang="en-US">
                <a:solidFill>
                  <a:srgbClr val="FF0000"/>
                </a:solidFill>
              </a:rPr>
              <a:t>мотострелковой</a:t>
            </a:r>
            <a:r>
              <a:rPr lang="en-US" altLang="ru-RU">
                <a:solidFill>
                  <a:srgbClr val="FF0000"/>
                </a:solidFill>
              </a:rPr>
              <a:t> </a:t>
            </a:r>
            <a:r>
              <a:rPr lang="en-US" altLang="en-US">
                <a:solidFill>
                  <a:srgbClr val="FF0000"/>
                </a:solidFill>
              </a:rPr>
              <a:t>роты</a:t>
            </a:r>
            <a:endParaRPr lang="en-US" altLang="en-US">
              <a:solidFill>
                <a:srgbClr val="FF0000"/>
              </a:solidFill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/>
          <a:srcRect r="38600"/>
          <a:stretch>
            <a:fillRect/>
          </a:stretch>
        </p:blipFill>
        <p:spPr>
          <a:xfrm>
            <a:off x="0" y="0"/>
            <a:ext cx="1408430" cy="1284605"/>
          </a:xfrm>
          <a:prstGeom prst="rect">
            <a:avLst/>
          </a:prstGeom>
        </p:spPr>
      </p:pic>
      <p:pic>
        <p:nvPicPr>
          <p:cNvPr id="8" name="Изображение 7" descr="660b1541-66e2-4efb-9fb0-dc5b3240f1db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3760" y="0"/>
            <a:ext cx="45700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230" y="1951990"/>
            <a:ext cx="4912995" cy="3684905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915" y="1960880"/>
            <a:ext cx="4901565" cy="367601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661160" y="0"/>
            <a:ext cx="10185400" cy="69856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ru-RU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Тренировочная площадка на базе                   </a:t>
            </a:r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  ГАПОУ РМ «Саранский автомеханический техникум»</a:t>
            </a:r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по компетенции «Поварское дело» </a:t>
            </a:r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r>
              <a:rPr lang="ru-RU" altLang="en-US" sz="3200">
                <a:sym typeface="+mn-ea"/>
              </a:rPr>
              <a:t>Наставник: Мухина Ирина Сергеевна</a:t>
            </a:r>
            <a:endParaRPr lang="ru-RU" altLang="en-US" sz="3200"/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09700" cy="128778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1661160" y="0"/>
            <a:ext cx="10185400" cy="69856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ru-RU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Тренировочная площадка на базе                   </a:t>
            </a:r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   ГАПОУ РМ «Саранский автомеханический техникум»</a:t>
            </a:r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320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по компетенции «Поварское дело» </a:t>
            </a:r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r>
              <a:rPr lang="ru-RU" altLang="en-US" sz="3200">
                <a:sym typeface="+mn-ea"/>
              </a:rPr>
              <a:t>Наставник: Мухина Ирина Сергеевна</a:t>
            </a:r>
            <a:endParaRPr lang="ru-RU" altLang="en-US" sz="3200"/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09700" cy="1287780"/>
          </a:xfrm>
          <a:prstGeom prst="rect">
            <a:avLst/>
          </a:prstGeom>
        </p:spPr>
      </p:pic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3"/>
          <a:srcRect l="14251" t="28732" r="38705" b="31767"/>
          <a:stretch>
            <a:fillRect/>
          </a:stretch>
        </p:blipFill>
        <p:spPr>
          <a:xfrm>
            <a:off x="0" y="2576830"/>
            <a:ext cx="6240780" cy="2948305"/>
          </a:xfrm>
          <a:prstGeom prst="rect">
            <a:avLst/>
          </a:prstGeom>
        </p:spPr>
      </p:pic>
      <p:pic>
        <p:nvPicPr>
          <p:cNvPr id="5" name="Замещающее содержимое 5"/>
          <p:cNvPicPr>
            <a:picLocks noChangeAspect="1"/>
          </p:cNvPicPr>
          <p:nvPr/>
        </p:nvPicPr>
        <p:blipFill>
          <a:blip r:embed="rId4"/>
          <a:srcRect l="18634" t="29272" r="38015" b="32205"/>
          <a:stretch>
            <a:fillRect/>
          </a:stretch>
        </p:blipFill>
        <p:spPr>
          <a:xfrm>
            <a:off x="6568440" y="1685925"/>
            <a:ext cx="5670550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09700" cy="1287780"/>
          </a:xfrm>
          <a:prstGeom prst="rect">
            <a:avLst/>
          </a:prstGeom>
        </p:spPr>
      </p:pic>
      <p:sp>
        <p:nvSpPr>
          <p:cNvPr id="5" name="Текстовое поле 4"/>
          <p:cNvSpPr txBox="1"/>
          <p:nvPr/>
        </p:nvSpPr>
        <p:spPr>
          <a:xfrm>
            <a:off x="1661160" y="0"/>
            <a:ext cx="10185400" cy="501586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algn="ctr"/>
            <a:endParaRPr lang="ru-RU" altLang="en-US" sz="320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" name="Замещающее содержимое 8"/>
          <p:cNvPicPr>
            <a:picLocks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73200" y="194310"/>
            <a:ext cx="4063365" cy="3048000"/>
          </a:xfrm>
          <a:prstGeom prst="rect">
            <a:avLst/>
          </a:prstGeom>
        </p:spPr>
      </p:pic>
      <p:pic>
        <p:nvPicPr>
          <p:cNvPr id="10" name="Замещающее содержимое 4"/>
          <p:cNvPicPr>
            <a:picLocks noChangeAspect="1"/>
          </p:cNvPicPr>
          <p:nvPr/>
        </p:nvPicPr>
        <p:blipFill>
          <a:blip r:embed="rId4"/>
          <a:srcRect l="49171" t="30527" r="37523" b="36261"/>
          <a:stretch>
            <a:fillRect/>
          </a:stretch>
        </p:blipFill>
        <p:spPr>
          <a:xfrm>
            <a:off x="9060180" y="2506980"/>
            <a:ext cx="2985770" cy="4192905"/>
          </a:xfrm>
          <a:prstGeom prst="rect">
            <a:avLst/>
          </a:prstGeom>
        </p:spPr>
      </p:pic>
      <p:pic>
        <p:nvPicPr>
          <p:cNvPr id="11" name="Изображение 10" descr="5269350085764968757"/>
          <p:cNvPicPr>
            <a:picLocks noChangeAspect="1"/>
          </p:cNvPicPr>
          <p:nvPr/>
        </p:nvPicPr>
        <p:blipFill>
          <a:blip r:embed="rId5"/>
          <a:srcRect t="14870" b="21074"/>
          <a:stretch>
            <a:fillRect/>
          </a:stretch>
        </p:blipFill>
        <p:spPr>
          <a:xfrm>
            <a:off x="5695950" y="1445260"/>
            <a:ext cx="3204845" cy="3644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09700" cy="1287780"/>
          </a:xfrm>
          <a:prstGeom prst="rect">
            <a:avLst/>
          </a:prstGeom>
        </p:spPr>
      </p:pic>
      <p:pic>
        <p:nvPicPr>
          <p:cNvPr id="6" name="Изображение 5" descr="52021293979964513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715" y="732155"/>
            <a:ext cx="4157980" cy="5545455"/>
          </a:xfrm>
          <a:prstGeom prst="rect">
            <a:avLst/>
          </a:prstGeom>
        </p:spPr>
      </p:pic>
      <p:pic>
        <p:nvPicPr>
          <p:cNvPr id="8" name="Изображение 7" descr="52763299788516195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72945"/>
            <a:ext cx="5890260" cy="265049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9700" y="1645920"/>
            <a:ext cx="5801995" cy="4351655"/>
          </a:xfrm>
          <a:prstGeom prst="rect">
            <a:avLst/>
          </a:prstGeom>
        </p:spPr>
      </p:pic>
      <p:sp>
        <p:nvSpPr>
          <p:cNvPr id="3" name="Текстовое поле 2"/>
          <p:cNvSpPr txBox="1"/>
          <p:nvPr/>
        </p:nvSpPr>
        <p:spPr>
          <a:xfrm>
            <a:off x="7211695" y="2201545"/>
            <a:ext cx="3597275" cy="337185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/>
            <a:r>
              <a:rPr lang="en-US" altLang="zh-CN" sz="1600" b="0" i="0">
                <a:solidFill>
                  <a:srgbClr val="545050"/>
                </a:solidFill>
                <a:latin typeface="Franklin Gothic Book" panose="020B0503020102020204"/>
                <a:ea typeface="Franklin Gothic Book" panose="020B0503020102020204"/>
              </a:rPr>
              <a:t>«</a:t>
            </a:r>
            <a:endParaRPr lang="en-US" altLang="zh-CN" sz="1600" b="0" i="0">
              <a:solidFill>
                <a:srgbClr val="545050"/>
              </a:solidFill>
              <a:latin typeface="Franklin Gothic Book" panose="020B0503020102020204"/>
              <a:ea typeface="Franklin Gothic Book" panose="020B0503020102020204"/>
            </a:endParaRPr>
          </a:p>
        </p:txBody>
      </p:sp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09700" cy="1287780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7776845" y="2201545"/>
            <a:ext cx="3862070" cy="1973580"/>
          </a:xfrm>
          <a:prstGeom prst="wedgeRoundRectCallout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marL="0" indent="0"/>
            <a:r>
              <a:rPr lang="en-US" altLang="zh-CN">
                <a:solidFill>
                  <a:srgbClr val="545050"/>
                </a:solidFill>
                <a:latin typeface="Franklin Gothic Book" panose="020B0503020102020204"/>
                <a:ea typeface="Franklin Gothic Book" panose="020B0503020102020204"/>
                <a:sym typeface="+mn-ea"/>
              </a:rPr>
              <a:t>За короткий промежуток времени  Константин освоил азы поварского дела и достойно представил республику,  - рассказывает социальный координатор Алена Слугина. </a:t>
            </a:r>
            <a:endParaRPr lang="ru-RU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Изображение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09700" cy="1287780"/>
          </a:xfrm>
          <a:prstGeom prst="rect">
            <a:avLst/>
          </a:prstGeom>
        </p:spPr>
      </p:pic>
      <p:pic>
        <p:nvPicPr>
          <p:cNvPr id="6" name="Изображение 5" descr="51971741052484951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10" y="1452880"/>
            <a:ext cx="5749290" cy="4312285"/>
          </a:xfrm>
          <a:prstGeom prst="rect">
            <a:avLst/>
          </a:prstGeom>
        </p:spPr>
      </p:pic>
      <p:sp>
        <p:nvSpPr>
          <p:cNvPr id="9" name="Текстовое поле 8"/>
          <p:cNvSpPr txBox="1"/>
          <p:nvPr/>
        </p:nvSpPr>
        <p:spPr>
          <a:xfrm>
            <a:off x="2091690" y="0"/>
            <a:ext cx="8007985" cy="156845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/>
            <a:r>
              <a:rPr lang="ru-RU" altLang="en-US" sz="3200" b="1" i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ea typeface="Franklin Gothic Book" panose="020B0503020102020204"/>
                <a:cs typeface="Times New Roman" panose="02020603050405020304" charset="0"/>
              </a:rPr>
              <a:t>У</a:t>
            </a:r>
            <a:r>
              <a:rPr lang="en-US" altLang="zh-CN" sz="3200" b="1" i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ea typeface="Franklin Gothic Book" panose="020B0503020102020204"/>
                <a:cs typeface="Times New Roman" panose="02020603050405020304" charset="0"/>
              </a:rPr>
              <a:t>чебно-выставочн</a:t>
            </a:r>
            <a:r>
              <a:rPr lang="ru-RU" altLang="en-US" sz="3200" b="1" i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ea typeface="Franklin Gothic Book" panose="020B0503020102020204"/>
                <a:cs typeface="Times New Roman" panose="02020603050405020304" charset="0"/>
              </a:rPr>
              <a:t>ый</a:t>
            </a:r>
            <a:r>
              <a:rPr lang="en-US" altLang="zh-CN" sz="3200" b="1" i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ea typeface="Franklin Gothic Book" panose="020B0503020102020204"/>
                <a:cs typeface="Times New Roman" panose="02020603050405020304" charset="0"/>
              </a:rPr>
              <a:t> комплекс</a:t>
            </a:r>
            <a:endParaRPr lang="en-US" altLang="zh-CN" sz="3200" b="1" i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ea typeface="Franklin Gothic Book" panose="020B0503020102020204"/>
              <a:cs typeface="Times New Roman" panose="02020603050405020304" charset="0"/>
            </a:endParaRPr>
          </a:p>
          <a:p>
            <a:pPr marL="0" indent="0" algn="ctr"/>
            <a:r>
              <a:rPr lang="en-US" altLang="zh-CN" sz="3200" b="1" i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ea typeface="Franklin Gothic Book" panose="020B0503020102020204"/>
                <a:cs typeface="Times New Roman" panose="02020603050405020304" charset="0"/>
              </a:rPr>
              <a:t> «Тимирязевцентр» </a:t>
            </a:r>
            <a:endParaRPr lang="en-US" altLang="zh-CN" sz="3200" b="1" i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ea typeface="Franklin Gothic Book" panose="020B0503020102020204"/>
              <a:cs typeface="Times New Roman" panose="02020603050405020304" charset="0"/>
            </a:endParaRPr>
          </a:p>
          <a:p>
            <a:pPr marL="0" indent="0" algn="ctr"/>
            <a:r>
              <a:rPr lang="ru-RU" altLang="en-US" sz="3200" b="1" i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charset="0"/>
                <a:ea typeface="Franklin Gothic Book" panose="020B0503020102020204"/>
                <a:cs typeface="Times New Roman" panose="02020603050405020304" charset="0"/>
              </a:rPr>
              <a:t>г. Москва</a:t>
            </a:r>
            <a:endParaRPr lang="ru-RU" altLang="en-US" sz="3200" b="1" i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charset="0"/>
              <a:ea typeface="Franklin Gothic Book" panose="020B0503020102020204"/>
              <a:cs typeface="Times New Roman" panose="02020603050405020304" charset="0"/>
            </a:endParaRPr>
          </a:p>
        </p:txBody>
      </p:sp>
      <p:pic>
        <p:nvPicPr>
          <p:cNvPr id="10" name="Изображение 9" descr="51976169893911578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8560" y="1452880"/>
            <a:ext cx="5933440" cy="4311650"/>
          </a:xfrm>
          <a:prstGeom prst="rect">
            <a:avLst/>
          </a:prstGeom>
        </p:spPr>
      </p:pic>
      <p:sp>
        <p:nvSpPr>
          <p:cNvPr id="11" name="Текстовое поле 10"/>
          <p:cNvSpPr txBox="1"/>
          <p:nvPr/>
        </p:nvSpPr>
        <p:spPr>
          <a:xfrm>
            <a:off x="1409700" y="5838825"/>
            <a:ext cx="9303385" cy="101473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ctr"/>
            <a:r>
              <a:rPr lang="en-US" altLang="zh-CN" sz="2000" b="0" i="1">
                <a:solidFill>
                  <a:schemeClr val="bg1"/>
                </a:solidFill>
                <a:latin typeface="Times New Roman" panose="02020603050405020304" charset="0"/>
                <a:ea typeface="Rubik"/>
                <a:cs typeface="Times New Roman" panose="02020603050405020304" charset="0"/>
              </a:rPr>
              <a:t>«Впервые в рамках чемпионата прошел финал конкурса профмастерства среди участников СВО, где бойцы выступили в 15 профессиональных компетенциях, включая такие направлени</a:t>
            </a:r>
            <a:r>
              <a:rPr lang="ru-RU" altLang="en-US" sz="2000" b="0" i="1">
                <a:solidFill>
                  <a:schemeClr val="bg1"/>
                </a:solidFill>
                <a:latin typeface="Times New Roman" panose="02020603050405020304" charset="0"/>
                <a:ea typeface="Rubik"/>
                <a:cs typeface="Times New Roman" panose="02020603050405020304" charset="0"/>
              </a:rPr>
              <a:t>е</a:t>
            </a:r>
            <a:r>
              <a:rPr lang="en-US" altLang="zh-CN" sz="2000" b="0" i="1">
                <a:solidFill>
                  <a:schemeClr val="bg1"/>
                </a:solidFill>
                <a:latin typeface="Times New Roman" panose="02020603050405020304" charset="0"/>
                <a:ea typeface="Rubik"/>
                <a:cs typeface="Times New Roman" panose="02020603050405020304" charset="0"/>
              </a:rPr>
              <a:t> как «</a:t>
            </a:r>
            <a:r>
              <a:rPr lang="ru-RU" altLang="en-US" sz="2000" b="0" i="1">
                <a:solidFill>
                  <a:schemeClr val="bg1"/>
                </a:solidFill>
                <a:latin typeface="Times New Roman" panose="02020603050405020304" charset="0"/>
                <a:ea typeface="Rubik"/>
                <a:cs typeface="Times New Roman" panose="02020603050405020304" charset="0"/>
              </a:rPr>
              <a:t>Поварское дело</a:t>
            </a:r>
            <a:r>
              <a:rPr lang="en-US" altLang="zh-CN" sz="2000" b="0" i="1">
                <a:solidFill>
                  <a:schemeClr val="bg1"/>
                </a:solidFill>
                <a:latin typeface="Times New Roman" panose="02020603050405020304" charset="0"/>
                <a:ea typeface="Rubik"/>
                <a:cs typeface="Times New Roman" panose="02020603050405020304" charset="0"/>
              </a:rPr>
              <a:t>»</a:t>
            </a:r>
            <a:endParaRPr lang="en-US" altLang="zh-CN" sz="2000" b="0" i="1">
              <a:solidFill>
                <a:schemeClr val="bg1"/>
              </a:solidFill>
              <a:latin typeface="Times New Roman" panose="02020603050405020304" charset="0"/>
              <a:ea typeface="Rubik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6400" y="577215"/>
            <a:ext cx="9486900" cy="1325880"/>
          </a:xfrm>
        </p:spPr>
        <p:txBody>
          <a:bodyPr>
            <a:normAutofit fontScale="90000"/>
          </a:bodyPr>
          <a:p>
            <a:pPr algn="ctr"/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В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Москве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завершился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Национальный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чемпионат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по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профессиональному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мастерству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среди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инвалидов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и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лиц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с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ограниченными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возможностями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здоровья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" altLang="en-US" sz="3555">
                <a:latin typeface="Times New Roman" panose="02020603050405020304" charset="0"/>
                <a:cs typeface="Times New Roman" panose="02020603050405020304" charset="0"/>
              </a:rPr>
              <a:t>«</a:t>
            </a:r>
            <a:r>
              <a:rPr lang="en-US" altLang="en-US" sz="3555">
                <a:latin typeface="Times New Roman" panose="02020603050405020304" charset="0"/>
                <a:cs typeface="Times New Roman" panose="02020603050405020304" charset="0"/>
              </a:rPr>
              <a:t>Абилимпикс</a:t>
            </a:r>
            <a:r>
              <a:rPr lang="" altLang="en-US" sz="3555">
                <a:latin typeface="Times New Roman" panose="02020603050405020304" charset="0"/>
                <a:cs typeface="Times New Roman" panose="02020603050405020304" charset="0"/>
              </a:rPr>
              <a:t>»</a:t>
            </a:r>
            <a:r>
              <a:rPr lang="en-US" altLang="ru-RU" sz="3555">
                <a:latin typeface="Times New Roman" panose="02020603050405020304" charset="0"/>
                <a:cs typeface="Times New Roman" panose="02020603050405020304" charset="0"/>
              </a:rPr>
              <a:t>.</a:t>
            </a:r>
            <a:endParaRPr lang="en-US" altLang="ru-RU" sz="3555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Изображение 4" descr="konstantin_pronkin_iz_mordovii_stal_prizyerom_chempionata_abilimpik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44090"/>
            <a:ext cx="5997575" cy="3372485"/>
          </a:xfrm>
          <a:prstGeom prst="rect">
            <a:avLst/>
          </a:prstGeom>
        </p:spPr>
      </p:pic>
      <p:pic>
        <p:nvPicPr>
          <p:cNvPr id="8" name="Изображение 7" descr="photo_3_2025_11_04_08_39_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5835" y="3264535"/>
            <a:ext cx="6146165" cy="3495675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09700" cy="1287780"/>
          </a:xfrm>
          <a:prstGeom prst="rect">
            <a:avLst/>
          </a:prstGeom>
        </p:spPr>
      </p:pic>
      <p:pic>
        <p:nvPicPr>
          <p:cNvPr id="16" name="Изображение 15"/>
          <p:cNvPicPr/>
          <p:nvPr/>
        </p:nvPicPr>
        <p:blipFill>
          <a:blip r:embed="rId5"/>
          <a:stretch>
            <a:fillRect/>
          </a:stretch>
        </p:blipFill>
        <p:spPr>
          <a:xfrm>
            <a:off x="9762490" y="1935480"/>
            <a:ext cx="2217420" cy="12960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1194</Words>
  <Application>WPS Presentation</Application>
  <PresentationFormat>宽屏</PresentationFormat>
  <Paragraphs>63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5" baseType="lpstr">
      <vt:lpstr>Arial</vt:lpstr>
      <vt:lpstr>SimSun</vt:lpstr>
      <vt:lpstr>Wingdings</vt:lpstr>
      <vt:lpstr>Calibri Light</vt:lpstr>
      <vt:lpstr>Times New Roman</vt:lpstr>
      <vt:lpstr>Roboto</vt:lpstr>
      <vt:lpstr>Microsoft YaHei</vt:lpstr>
      <vt:lpstr>Arial Unicode MS</vt:lpstr>
      <vt:lpstr>Calibri</vt:lpstr>
      <vt:lpstr>Franklin Gothic Book</vt:lpstr>
      <vt:lpstr>Bookman Old Style</vt:lpstr>
      <vt:lpstr>Rubik</vt:lpstr>
      <vt:lpstr>Segoe Print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админ</cp:lastModifiedBy>
  <cp:revision>6</cp:revision>
  <dcterms:created xsi:type="dcterms:W3CDTF">2025-07-23T00:59:00Z</dcterms:created>
  <dcterms:modified xsi:type="dcterms:W3CDTF">2025-11-10T17:44:49Z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1049-12.2.0.23155</vt:lpwstr>
  </property>
  <property fmtid="{D5CDD505-2E9C-101B-9397-08002B2CF9AE}" pid="3" name="ICV">
    <vt:lpwstr>E9570D2E314C4FE9B5D2497FAA2293AB_13</vt:lpwstr>
  </property>
</Properties>
</file>