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0" r:id="rId2"/>
    <p:sldId id="261" r:id="rId3"/>
    <p:sldId id="264" r:id="rId4"/>
    <p:sldId id="267" r:id="rId5"/>
    <p:sldId id="263" r:id="rId6"/>
    <p:sldId id="262" r:id="rId7"/>
    <p:sldId id="268" r:id="rId8"/>
    <p:sldId id="274" r:id="rId9"/>
    <p:sldId id="269" r:id="rId10"/>
    <p:sldId id="273" r:id="rId11"/>
    <p:sldId id="275" r:id="rId12"/>
    <p:sldId id="276" r:id="rId13"/>
    <p:sldId id="277" r:id="rId14"/>
    <p:sldId id="279" r:id="rId15"/>
    <p:sldId id="280" r:id="rId16"/>
    <p:sldId id="28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5844A-5BF2-42A5-B235-63E753A0A191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C3B10-9786-41CA-AACF-581C8C53C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82FDE-53EC-4229-93BE-B00724B1CF6C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DD2FB-60A5-43FF-81DF-D9FCEBF8A3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39F33-81C9-4A2B-9615-17C1C4819613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7B4F2-CB02-492F-9358-AA49769365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648D5-8150-4DE5-9E07-1A69BB3C7DAC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0F2E0-0B2B-46AB-A20D-DFD761153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4B0D5-0FCB-4DA3-B6F5-503C505D2BE0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BE1B6-3CDB-4363-9697-9179FFF6E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E8D9E-C14C-49E7-90DB-6061B1D0D557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312DF-9320-430A-8B1E-1B8A08B98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3D9A2-F6C1-4835-8061-71313514F1FA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22888-3730-4BB4-9488-34A8C35AC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C666E-D757-4927-8B44-3E98C8F070DD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2B5F6-6C0B-4462-ABE7-632100170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BD2E6-9675-4A42-924A-004183233A6E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65494-46E8-4C98-939A-EA0DFE918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94663-69D6-4312-812A-151120AD857A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9CA5E-932D-48C1-9A3B-BE526FA4A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52DD9-92B4-4FAC-9F44-13C342F015A8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242DD-F851-4F2F-B1A0-AD46E8282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63E759-0C6C-4887-ACB1-2490C9647328}" type="datetimeFigureOut">
              <a:rPr lang="ru-RU"/>
              <a:pPr>
                <a:defRPr/>
              </a:pPr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9A7EDC-AC22-4F8E-876B-B012932D8D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9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642918"/>
            <a:ext cx="8229600" cy="571504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Министерство образования Республики </a:t>
            </a:r>
            <a:r>
              <a:rPr lang="ru-RU" sz="1800" dirty="0" err="1" smtClean="0">
                <a:solidFill>
                  <a:schemeClr val="bg1"/>
                </a:solidFill>
                <a:latin typeface="+mn-lt"/>
              </a:rPr>
              <a:t>мордовия</a:t>
            </a:r>
            <a:endParaRPr lang="ru-RU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5" y="1928813"/>
            <a:ext cx="7786688" cy="4214812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РЕСПУБЛИКАНСКИЙ ЗАОЧНЫЙ КОНКУРС ПРЕЗЕНТАЦИЙ СТУДЕНТОВ ИЛИ ВЫПУСКНИКОВ СПО С ИНВАЛИДНОСТЬЮ </a:t>
            </a: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ИСТОРИЯ УСПЕХА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endParaRPr lang="ru-RU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Первый серьезный успех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229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85875"/>
            <a:ext cx="6072187" cy="4429125"/>
          </a:xfrm>
        </p:spPr>
        <p:txBody>
          <a:bodyPr/>
          <a:lstStyle/>
          <a:p>
            <a:pPr algn="l"/>
            <a:r>
              <a:rPr lang="ru-RU" sz="1800" smtClean="0">
                <a:solidFill>
                  <a:schemeClr val="bg1"/>
                </a:solidFill>
              </a:rPr>
              <a:t>В 2022 году я впервые принял участие в соревнованиях всероссийского масштаба. В основном составе столичной команды выступал в амплуа нападающего на Чемпионате России по хоккею среди инвалидов по слуху, который проходил с 20 по 30 апреля в спортивном комплексе "Юбилейный" в г. Твери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Наша сборная  завоевала Бронзовые медали, что придало мне уверенность в собственных силах.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 На моём счету уже было два серебра за предыдущие сезоны Чемпионатов России: г. Казань-2019 и г. Астрахань-2021.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В Чемпионате этого всероссийского хоккейного турнира я забил 3 шайбы и отдав 16 голевых пасов. По итогам турнира тренерский совет сборной России решил переквалифицировать меня из амплуа нападающего в топ-защитника.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Именно тогда я осознал, что смогу достигнуть большего, если буду продолжать усердно работать над собой.</a:t>
            </a:r>
          </a:p>
          <a:p>
            <a:endParaRPr lang="ru-RU" sz="1800" smtClean="0"/>
          </a:p>
        </p:txBody>
      </p:sp>
      <p:pic>
        <p:nvPicPr>
          <p:cNvPr id="12292" name="Picture 2" descr="C:\Users\Косягина\Desktop\макаров\интернет  макаров\1  0v6JVYg9oetDfh64EiVDlAdHrU1THxXhGiQYbuila3obYEfolqbCEZuRriqGR6f6EfJ22f_JY18qAJNQQhw8N8q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0" y="1500188"/>
            <a:ext cx="2693988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Первая большая победа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14438"/>
            <a:ext cx="4357687" cy="4500562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В 2023 году я принял участие в Чемпионате России по хоккею с шайбой среди глухих в составе команды г. Москвы, который проходил с 3 по 13 апреля в г. Нижней Новгород.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В финале мы сошлись с командой Новосибирска и не оставили шанса сибирякам, забив им 4 безответные шайбы и как итог стали чемпионами.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По итогам чемпионата мне присвоили звание Мастера спорта.</a:t>
            </a:r>
          </a:p>
          <a:p>
            <a:endParaRPr lang="ru-RU" sz="1800" smtClean="0"/>
          </a:p>
        </p:txBody>
      </p:sp>
      <p:pic>
        <p:nvPicPr>
          <p:cNvPr id="13316" name="Picture 2" descr="C:\Users\Косягина\Desktop\макаров\интернет  макаров\1  PQeRh-4ML8kNEyv9tpdn4KB78IxBCrrji7Ow_dJDmPKTUu_kWDIBou_meVgEIzMDKbc4KfyJdBQvyJm2d2aZNW9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3" y="214313"/>
            <a:ext cx="38576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" descr="C:\Users\Косягина\Desktop\макаров\интернет  макаров\значек OqvKBeEPg8l2pvMMUetizE209e4crKJLYNMi02qlIW_AriSt1NC6OF6KBdYp3hZTG5IzZRltH-Q8JF9g4q_Jub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4643438"/>
            <a:ext cx="2787650" cy="186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" descr="C:\Users\Косягина\Desktop\макаров\интернет  макаров\удостовер5JfGSCatvNETgFWlQvQTEyj01MsnF3kQIbPcEnwYEK79sw2WyhUTJxkhiOzwwEStXHjCBL8eZxTHCv74_7oBVlp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63" y="4429125"/>
            <a:ext cx="24384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  очередная победа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85875"/>
            <a:ext cx="3429000" cy="4429125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С 5 по 15 апреля 2024 года  в г. Саратове, в ледовом дворце спорта "Кристалл" проходил чемпионат России по спорту глухих в дисциплине хоккея. 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Я так же выступал за  сборную команду г. Москвы, где являлся  членом основного состава сборной команды России, выступая в амплуа универсального игрока, и как нападающий, и как защитник. 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Выступая на данном всероссийском турнире я внес посильный вклад, и помог команде стать серебряным призером. </a:t>
            </a:r>
          </a:p>
        </p:txBody>
      </p:sp>
      <p:pic>
        <p:nvPicPr>
          <p:cNvPr id="14340" name="Picture 2" descr="C:\Users\Косягина\Desktop\макаров\интернет  макаров\1  -8qjRWyh1bX3kx7uQC-ub-tvhV_CX-V48cPDMNPcH9OwVoGLK2-3En2HoPuHDPaI5u_Y5Oj03FWb73x_Q49FaY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75" y="285750"/>
            <a:ext cx="2465388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 descr="C:\Users\Косягина\Desktop\макаров\интернет  макаров\ком  knkwAAyUYdsCVO8hsYi8ul5WJ45sRyZVUToq1IT5bQAelGXMbyCt1pkQir_q6xCMFcuh3bnp2RWMk7cIHgy0ltm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3857625"/>
            <a:ext cx="414337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" descr="C:\Users\Косягина\Desktop\макаров\интернет  макаров\1  5CTaxm77U83ZTj7eAjdFzrty5t0SUjSAQtqTenVprgKYcpD4-414ujpTu0tRCLNQSZgVYi_D_jIQiW-1oCWy24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357188"/>
            <a:ext cx="23749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  очередная большая победа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536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85875"/>
            <a:ext cx="5429250" cy="4429125"/>
          </a:xfrm>
        </p:spPr>
        <p:txBody>
          <a:bodyPr/>
          <a:lstStyle/>
          <a:p>
            <a:pPr algn="l"/>
            <a:r>
              <a:rPr lang="ru-RU" sz="1800" smtClean="0">
                <a:solidFill>
                  <a:schemeClr val="bg1"/>
                </a:solidFill>
              </a:rPr>
              <a:t>В феврале 2025 года в столице Башкортостана – городе Уфа завершилось одно из самых значимых спортивных событий для людей с нарушениями слуха – Всероссийская зимняя Спартакиада по спорту глухих. 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На Спартакиаде было более 800 участников из 32 регионов страны. Участники соревновались в семи различных дисциплинах сурдлимпийской программы, демонстрируя свои навыки и волю к победе.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Сейчас я играю в составе команды, представляющей Новосибирскую область. Вместе со своими товарищами по команде мы добились впечатляющего результата. Итоговый счет игры – 10:1 в нашу пользу.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В решающем матче я забил один гол и сделал три результативные передачи.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Наша команда стала чемпионом Всероссийской зимней Спартакиады!</a:t>
            </a:r>
          </a:p>
          <a:p>
            <a:endParaRPr lang="ru-RU" sz="1800" smtClean="0">
              <a:solidFill>
                <a:schemeClr val="bg1"/>
              </a:solidFill>
            </a:endParaRPr>
          </a:p>
        </p:txBody>
      </p:sp>
      <p:pic>
        <p:nvPicPr>
          <p:cNvPr id="15364" name="Picture 2" descr="C:\Users\Косягина\Desktop\макаров\интернет  макаров\ком sdTfyxccRrP216uk5QqpbTmJ-ZqybxX-5vWm8L170Hdtl4HmkMQ6HZg_jCB9TBq1yg1QISbmn1Qrs438z-3TYAz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4175" y="642938"/>
            <a:ext cx="3679825" cy="245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 descr="C:\Users\Косягина\Desktop\макаров\интернет  макаров\1  hq2Klhnc-SDUHetGo9J0hvcCco9t5nJG5OWdyamXqJOnm1F_XEvVSA2EnshdMxBqdRW-5j-iVCFZAzPQoKbXwaA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75" y="3071813"/>
            <a:ext cx="284003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chemeClr val="bg1"/>
                </a:solidFill>
              </a:rPr>
              <a:t>настоящий прорыв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63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85875"/>
            <a:ext cx="8501062" cy="4429125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В настоящее время я работаю в Новосибирском центре высшего спортивного мастерства в должности спортсмена отделения спорта глухих (хоккей).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 В Новосибирске я встретил свою вторую половинку, и неделю назад зародилась наша молодая семья Макаровых.</a:t>
            </a:r>
          </a:p>
          <a:p>
            <a:endParaRPr lang="ru-RU" sz="1800" smtClean="0">
              <a:solidFill>
                <a:schemeClr val="bg1"/>
              </a:solidFill>
            </a:endParaRPr>
          </a:p>
          <a:p>
            <a:endParaRPr lang="ru-RU" sz="1800" smtClean="0">
              <a:solidFill>
                <a:schemeClr val="bg1"/>
              </a:solidFill>
            </a:endParaRPr>
          </a:p>
        </p:txBody>
      </p:sp>
      <p:pic>
        <p:nvPicPr>
          <p:cNvPr id="16388" name="Picture 2" descr="C:\Users\EA5B~1\AppData\Local\Temp\Rar$DI00.935\S51030-21551187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625" y="2571750"/>
            <a:ext cx="24653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 descr="C:\Users\EA5B~1\AppData\Local\Temp\Rar$DI09.546\S51030-21571364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63" y="2643188"/>
            <a:ext cx="2563812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3" descr="C:\Users\EA5B~1\AppData\Local\Temp\Rar$DI11.082\S51030-22011499(1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2357438"/>
            <a:ext cx="2428875" cy="430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chemeClr val="bg1"/>
                </a:solidFill>
              </a:rPr>
              <a:t>итоговая мораль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74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85875"/>
            <a:ext cx="8358187" cy="4429125"/>
          </a:xfrm>
        </p:spPr>
        <p:txBody>
          <a:bodyPr/>
          <a:lstStyle/>
          <a:p>
            <a:endParaRPr lang="ru-RU" sz="1800" smtClean="0">
              <a:solidFill>
                <a:schemeClr val="bg1"/>
              </a:solidFill>
            </a:endParaRPr>
          </a:p>
          <a:p>
            <a:r>
              <a:rPr lang="ru-RU" sz="1800" smtClean="0">
                <a:solidFill>
                  <a:schemeClr val="bg1"/>
                </a:solidFill>
              </a:rPr>
              <a:t>Я не останавливаюсь на достигнутом, впереди новые планы и старты.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Хочется верить, что мой пример вдохновит ребят с такими же проблемами добиться больших высот. 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История моего успеха – это свидетельство того, что недостатки не являются преградой в способности побеждать и достигать своей цели. Только тот, кто верит в себя и готов бороться за свои мечты, способен добиться настоящего счастья и признания. </a:t>
            </a:r>
          </a:p>
          <a:p>
            <a:endParaRPr lang="ru-RU" sz="1800" smtClean="0">
              <a:solidFill>
                <a:schemeClr val="bg1"/>
              </a:solidFill>
            </a:endParaRPr>
          </a:p>
        </p:txBody>
      </p:sp>
      <p:pic>
        <p:nvPicPr>
          <p:cNvPr id="17412" name="Picture 2" descr="C:\Users\Косягина\Desktop\макаров\интернет  макаров\rSpqJS9ydq02HFKfTWFfFDzXDjpfQRWF3Mp0X3ZBIGq55isqgzzw0VLR5uM8wCwWP-2y8xrF_1yaqiiksH7xzqX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857625"/>
            <a:ext cx="445611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C:\Users\Косягина\Desktop\макаров\интернет  макаров\пл  IMG-20251031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786188"/>
            <a:ext cx="3857625" cy="272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 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74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285875"/>
            <a:ext cx="8358187" cy="4429125"/>
          </a:xfrm>
        </p:spPr>
        <p:txBody>
          <a:bodyPr/>
          <a:lstStyle/>
          <a:p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Работу выполнил: выпускник 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года Макаров Владимир Сергеевич</a:t>
            </a:r>
          </a:p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Специальность : «Механизация сельского хозяйства</a:t>
            </a:r>
            <a:r>
              <a:rPr lang="ru-RU" sz="1800" dirty="0" smtClean="0">
                <a:solidFill>
                  <a:schemeClr val="bg1"/>
                </a:solidFill>
              </a:rPr>
              <a:t>»</a:t>
            </a:r>
          </a:p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Ромодановский филиал ГБПОУ РМ «</a:t>
            </a:r>
            <a:r>
              <a:rPr lang="ru-RU" sz="1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Кемлянский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аграрный колледж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Руководители работы: </a:t>
            </a:r>
            <a:r>
              <a:rPr lang="ru-RU" sz="1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Ганчина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Аида Альбертовна</a:t>
            </a:r>
          </a:p>
          <a:p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</a:t>
            </a:r>
            <a:r>
              <a:rPr lang="ru-RU" sz="1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Косягина</a:t>
            </a:r>
            <a:r>
              <a:rPr lang="ru-RU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Галина Алексеевна</a:t>
            </a:r>
            <a:endParaRPr lang="ru-RU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28604"/>
            <a:ext cx="8229600" cy="1071570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Моя история успеха: путь выпускника СПО с инвалидностью по слуху к званию мастера спорта глухих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1785938"/>
            <a:ext cx="4786312" cy="4643437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Меня зовут Владимир. Моя история успеха начинается с детства, когда я столкнулся с серьёзным испытанием – потерей слуха. Это стало “большой болью семьи”, в которой я был третьим ребенком.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 Моя жизнь превратилась в череду ограничений и запретов. Именно тогда начался путь к моему призванию и успеху.</a:t>
            </a:r>
          </a:p>
          <a:p>
            <a:endParaRPr lang="ru-RU" sz="1800" smtClean="0"/>
          </a:p>
        </p:txBody>
      </p:sp>
      <p:pic>
        <p:nvPicPr>
          <p:cNvPr id="4100" name="Picture 2" descr="C:\Users\Косягина\Desktop\макаров\интернет  макаров\1  yMl7sm3jtzGU0WZP0FPgk-d0OuKBeJo7fzMmRl5HX5K17l0W_IOv-3ifvm6h5aR99_RNG-mK87FG8CANxlI-MU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63" y="2500313"/>
            <a:ext cx="3268662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3"/>
          <p:cNvSpPr>
            <a:spLocks noChangeArrowheads="1"/>
          </p:cNvSpPr>
          <p:nvPr/>
        </p:nvSpPr>
        <p:spPr bwMode="auto">
          <a:xfrm>
            <a:off x="0" y="0"/>
            <a:ext cx="184150" cy="569913"/>
          </a:xfrm>
          <a:prstGeom prst="rect">
            <a:avLst/>
          </a:prstGeom>
          <a:solidFill>
            <a:srgbClr val="EFF0F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 sz="1300" b="1">
              <a:cs typeface="Times New Roman" pitchFamily="18" charset="0"/>
            </a:endParaRPr>
          </a:p>
          <a:p>
            <a:pPr eaLnBrk="0" hangingPunct="0"/>
            <a:endParaRPr lang="ru-RU"/>
          </a:p>
        </p:txBody>
      </p:sp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0" y="0"/>
            <a:ext cx="184150" cy="569913"/>
          </a:xfrm>
          <a:prstGeom prst="rect">
            <a:avLst/>
          </a:prstGeom>
          <a:solidFill>
            <a:srgbClr val="EFF0F2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 sz="1300" b="1">
              <a:cs typeface="Times New Roman" pitchFamily="18" charset="0"/>
            </a:endParaRPr>
          </a:p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14290"/>
            <a:ext cx="8229600" cy="642942"/>
          </a:xfrm>
        </p:spPr>
        <p:txBody>
          <a:bodyPr/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Начало пути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1000125"/>
            <a:ext cx="5214937" cy="314325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Семья приложила максимум усилий, чтобы я чувствовал себя полноценным ребёнком. Зимой родители вместе с тренером по хоккею заливали заводской каток, который находился недалеко от моего дома, мы всей семьёй чистили там снег.  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В дальнейшем записали меня в секцию по хоккею, чтобы развить координацию движений и укрепить физическое состояние.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 Мой старший брат занимался в секции по хоккею и он привил мне любовь к этому виду спорта</a:t>
            </a:r>
          </a:p>
          <a:p>
            <a:endParaRPr lang="ru-RU" sz="1800" smtClean="0">
              <a:solidFill>
                <a:schemeClr val="bg1"/>
              </a:solidFill>
            </a:endParaRPr>
          </a:p>
          <a:p>
            <a:endParaRPr lang="ru-RU" sz="1800" smtClean="0">
              <a:solidFill>
                <a:schemeClr val="bg1"/>
              </a:solidFill>
            </a:endParaRPr>
          </a:p>
        </p:txBody>
      </p:sp>
      <p:pic>
        <p:nvPicPr>
          <p:cNvPr id="5124" name="Picture 1" descr="C:\Users\Косягина\Desktop\макаров\интернет  макаров\сем  IMG-20251031-WA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50" y="4429125"/>
            <a:ext cx="26797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2" descr="C:\Users\Косягина\Desktop\макаров\интернет  макаров\сем  IMG-20251031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571500"/>
            <a:ext cx="3262313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3" descr="C:\Users\Косягина\Desktop\макаров\интернет  макаров\с брат ixgy64ZFlzfDIrRX9jwt5YNz4arMUhrv_HDVsYDcPOTOhHtscOjHlCaVYS6Q96zasFrecwWGRThYhZ-1uKZ7-eG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4357688"/>
            <a:ext cx="32861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4" descr="C:\Users\Косягина\Desktop\макаров\интернет  макаров\с брат yHQS4L3VnNHXpGzrWLxT_VW1n41Xx_3DzSTSBc_KQt0EYXs_N1LXP4zywUdpFjxgt8EQU7n26uewsuBYCLVVV0c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3452813"/>
            <a:ext cx="23939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00042"/>
            <a:ext cx="8229600" cy="785818"/>
          </a:xfrm>
        </p:spPr>
        <p:txBody>
          <a:bodyPr/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Трудности и преодоления</a:t>
            </a:r>
            <a:br>
              <a:rPr lang="ru-RU" sz="1800" dirty="0" smtClean="0">
                <a:solidFill>
                  <a:schemeClr val="bg1"/>
                </a:solidFill>
              </a:rPr>
            </a:b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614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8" y="1357313"/>
            <a:ext cx="3786187" cy="3357562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Потеря слуха создавала значительные препятствия: трудно было воспринимать сигналы тренера, слышать звуки игры и реагировать на действия соперников. Не хватало подсказок и сигналов, которые воспринимают здоровые  люди. Но я продолжал тренироваться в команде, искал способы компенсировать недостаток слуха. </a:t>
            </a:r>
          </a:p>
          <a:p>
            <a:endParaRPr lang="ru-RU" smtClean="0"/>
          </a:p>
        </p:txBody>
      </p:sp>
      <p:pic>
        <p:nvPicPr>
          <p:cNvPr id="6148" name="Picture 2" descr="C:\Users\Косягина\Desktop\макаров\интернет  макаров\с брат v_TVa1lrYWkQ6E2Z2YmPDS3BzronD_UZJaeIvj0SLoMh_-vBQ0h0PEvlnq7z0cGzxef9aoPRYrYS5u3oUSIs9iY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1285875"/>
            <a:ext cx="47307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 descr="C:\Users\Косягина\Desktop\макаров\интернет  макаров\с брат J2cn0hcLhBL5zK3x5JkgX3waKu5Q3l0eUMqSCCeJ8l1iU1RvNh7FaY8-wiKn3wbwUSpNB26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4000500"/>
            <a:ext cx="3822700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4" descr="C:\Users\Косягина\Desktop\макаров\интернет  макаров\кф  9XkQCdP7JBielhhHUFeiEcUtf9Bp7XsPl9rly3tvce3RE3hG6R49recWpumXYcqIwFHEIcK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3" y="4643438"/>
            <a:ext cx="2965450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00042"/>
            <a:ext cx="8229600" cy="642942"/>
          </a:xfrm>
        </p:spPr>
        <p:txBody>
          <a:bodyPr/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Первая профессиональная ступень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717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3" y="1500188"/>
            <a:ext cx="4143375" cy="3429000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После 9 класса я поступил на учебу в Ромодановский филиал ГБПОУ РМ «Кемлянский аграрный колледж» и получил квалификацию техник-механик.  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Полученные в колледже знания помогли мне получить права водителя и освоить умения управления автомобилем.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Во время учебы в колледже я принимал активное участие во всех спортивных мероприятиях.</a:t>
            </a:r>
            <a:r>
              <a:rPr lang="ru-RU" smtClean="0"/>
              <a:t>.</a:t>
            </a:r>
          </a:p>
        </p:txBody>
      </p:sp>
      <p:pic>
        <p:nvPicPr>
          <p:cNvPr id="7172" name="Picture 1" descr="C:\Users\Косягина\Desktop\макаров\колледж\1 DSC028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25" y="179388"/>
            <a:ext cx="200025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 descr="C:\Users\Косягина\Desktop\макаров\колледж\1 DSC028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13" y="3571875"/>
            <a:ext cx="2452687" cy="18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3" descr="C:\Users\Косягина\Desktop\макаров\колледж\1 DSC029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688" y="1839913"/>
            <a:ext cx="2214562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4" descr="C:\Users\Косягина\Desktop\макаров\колледж\1 DSC066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25" y="5357813"/>
            <a:ext cx="1785938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5" descr="C:\Users\Косягина\Desktop\макаров\колледж\1 IMG_80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0" y="1214438"/>
            <a:ext cx="160813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6" descr="C:\Users\Косягина\Desktop\макаров\колледж\1 WP_20160930_0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5000625"/>
            <a:ext cx="2682875" cy="150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7" descr="C:\Users\Косягина\Desktop\макаров\колледж\1 WP_20190703_0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50" y="4857750"/>
            <a:ext cx="3214688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71480"/>
            <a:ext cx="8229600" cy="928694"/>
          </a:xfrm>
        </p:spPr>
        <p:txBody>
          <a:bodyPr/>
          <a:lstStyle/>
          <a:p>
            <a:pPr algn="l">
              <a:defRPr/>
            </a:pPr>
            <a:r>
              <a:rPr lang="ru-RU" sz="1400" dirty="0" smtClean="0">
                <a:solidFill>
                  <a:schemeClr val="bg1"/>
                </a:solidFill>
              </a:rPr>
              <a:t>Высшее образование и профессиональный выбор</a:t>
            </a:r>
            <a:br>
              <a:rPr lang="ru-RU" sz="1400" dirty="0" smtClean="0">
                <a:solidFill>
                  <a:schemeClr val="bg1"/>
                </a:solidFill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813" y="1857375"/>
            <a:ext cx="2714625" cy="3786188"/>
          </a:xfrm>
        </p:spPr>
        <p:txBody>
          <a:bodyPr/>
          <a:lstStyle/>
          <a:p>
            <a:r>
              <a:rPr lang="ru-RU" sz="1400" smtClean="0">
                <a:solidFill>
                  <a:schemeClr val="bg1"/>
                </a:solidFill>
              </a:rPr>
              <a:t>Все годы учебы в колледже, в свободное время, я продолжал тренироваться и играл в хоккей.</a:t>
            </a:r>
          </a:p>
          <a:p>
            <a:r>
              <a:rPr lang="ru-RU" sz="1400" smtClean="0">
                <a:solidFill>
                  <a:schemeClr val="bg1"/>
                </a:solidFill>
              </a:rPr>
              <a:t> Получив специальность  «Механизация сельского хозяйства», продолжил обучение на заочном  отделении Мордовского государственного педагогического университета им. М.Е. Евсевьева факультета «Физическая культура». </a:t>
            </a:r>
          </a:p>
          <a:p>
            <a:r>
              <a:rPr lang="ru-RU" sz="1400" smtClean="0">
                <a:solidFill>
                  <a:schemeClr val="bg1"/>
                </a:solidFill>
              </a:rPr>
              <a:t>Сейчас я  учусь  в магистратуре  на 2 курсе.</a:t>
            </a:r>
          </a:p>
          <a:p>
            <a:endParaRPr lang="ru-RU" smtClean="0"/>
          </a:p>
        </p:txBody>
      </p:sp>
      <p:pic>
        <p:nvPicPr>
          <p:cNvPr id="8196" name="Picture 3" descr="C:\Users\EA5B~1\AppData\Local\Temp\Rar$DI00.122\S51030-23371439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75" y="1500188"/>
            <a:ext cx="27336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 descr="C:\Users\EA5B~1\AppData\Local\Temp\Rar$DI02.227\S51030-23375268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1285875"/>
            <a:ext cx="246380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71480"/>
            <a:ext cx="8229600" cy="642942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Тренер, который вдохновил меня на успех в хоккее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813" y="1571625"/>
            <a:ext cx="3786187" cy="4643438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После окончания колледжа я стал воспитанником спортивно - адаптивной школы Е.В. Швецова сурдлимпийского и паралимпийского резерва г. Саранска. Тренером является Тажигулов Нурлан Абатович, который стал для меня наставником, учителем и мотиватором . Он сыграл ключевую роль в моем развитии и успехе.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 Тренировки проходили по индивидуальной программе у неслышашего тренера по мини-футболу и по хоккею с шайбой.</a:t>
            </a:r>
          </a:p>
          <a:p>
            <a:endParaRPr lang="ru-RU" smtClean="0"/>
          </a:p>
        </p:txBody>
      </p:sp>
      <p:pic>
        <p:nvPicPr>
          <p:cNvPr id="9220" name="Picture 2" descr="C:\Users\Косягина\Desktop\макаров\интернет  макаров\тренер KOA6bNSpvNitlgeyYwDmeymauqynnyKp3nMvn5hXra7yXLCE9wfrX2iThPQi6uBQ1MWGgQmlErd3unmPjm0Rtf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75" y="1643063"/>
            <a:ext cx="30765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85728"/>
            <a:ext cx="8229600" cy="500066"/>
          </a:xfrm>
        </p:spPr>
        <p:txBody>
          <a:bodyPr/>
          <a:lstStyle/>
          <a:p>
            <a:pPr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История успеха: тренер о своем воспитаннике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24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813" y="928688"/>
            <a:ext cx="7715250" cy="5286375"/>
          </a:xfrm>
        </p:spPr>
        <p:txBody>
          <a:bodyPr/>
          <a:lstStyle/>
          <a:p>
            <a:pPr algn="l"/>
            <a:r>
              <a:rPr lang="ru-RU" sz="1800" smtClean="0">
                <a:solidFill>
                  <a:schemeClr val="bg1"/>
                </a:solidFill>
              </a:rPr>
              <a:t>	«Спортивный путь Володя начинал с дворового хоккея и футбольного зала, постепенно проходя все ступени своего спортивного роста - районные, городские, республиканские, всероссийские соревнования. 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	Играл наравне со здоровыми хоккеистами безо всяких скидок на свою инвалидность. Играл в РХЛ (Российская хоккейная лига). </a:t>
            </a:r>
          </a:p>
          <a:p>
            <a:pPr algn="l"/>
            <a:r>
              <a:rPr lang="ru-RU" sz="1800" smtClean="0">
                <a:solidFill>
                  <a:schemeClr val="bg1"/>
                </a:solidFill>
              </a:rPr>
              <a:t>Под опекой тренера вначале был на 5 лет включен в команду Москвы, где проявил себя с самой лучшей стороны и попал в основной состав национальной команды России по спорту глухих в дисциплине хоккея. </a:t>
            </a:r>
            <a:br>
              <a:rPr lang="ru-RU" sz="1800" smtClean="0">
                <a:solidFill>
                  <a:schemeClr val="bg1"/>
                </a:solidFill>
              </a:rPr>
            </a:br>
            <a:r>
              <a:rPr lang="ru-RU" sz="1800" smtClean="0">
                <a:solidFill>
                  <a:schemeClr val="bg1"/>
                </a:solidFill>
              </a:rPr>
              <a:t>	Много усилий было приложено для того чтобы Володя перешёл выступать за Новосибирскую область, где более высокий уровень качественной спортивной подготовки. </a:t>
            </a:r>
            <a:br>
              <a:rPr lang="ru-RU" sz="1800" smtClean="0">
                <a:solidFill>
                  <a:schemeClr val="bg1"/>
                </a:solidFill>
              </a:rPr>
            </a:br>
            <a:r>
              <a:rPr lang="ru-RU" sz="1800" smtClean="0">
                <a:solidFill>
                  <a:schemeClr val="bg1"/>
                </a:solidFill>
              </a:rPr>
              <a:t>Кроме того, Вова также очень хорошо играет в футбол и футзал. </a:t>
            </a:r>
            <a:br>
              <a:rPr lang="ru-RU" sz="1800" smtClean="0">
                <a:solidFill>
                  <a:schemeClr val="bg1"/>
                </a:solidFill>
              </a:rPr>
            </a:br>
            <a:r>
              <a:rPr lang="ru-RU" sz="1800" smtClean="0">
                <a:solidFill>
                  <a:schemeClr val="bg1"/>
                </a:solidFill>
              </a:rPr>
              <a:t>Оформлен по параллельном зачету за команду РСО-АЛАНИИ. </a:t>
            </a:r>
            <a:br>
              <a:rPr lang="ru-RU" sz="1800" smtClean="0">
                <a:solidFill>
                  <a:schemeClr val="bg1"/>
                </a:solidFill>
              </a:rPr>
            </a:br>
            <a:r>
              <a:rPr lang="ru-RU" sz="1800" smtClean="0">
                <a:solidFill>
                  <a:schemeClr val="bg1"/>
                </a:solidFill>
              </a:rPr>
              <a:t>Его новая мечта на сегодня это стать сурдлимпийским чемпионом.»</a:t>
            </a:r>
          </a:p>
          <a:p>
            <a:pPr algn="l"/>
            <a:endParaRPr lang="ru-RU" sz="1800" smtClean="0">
              <a:solidFill>
                <a:schemeClr val="bg1"/>
              </a:solidFill>
            </a:endParaRPr>
          </a:p>
          <a:p>
            <a:pPr algn="r"/>
            <a:r>
              <a:rPr lang="ru-RU" sz="1800" smtClean="0">
                <a:solidFill>
                  <a:schemeClr val="bg1"/>
                </a:solidFill>
              </a:rPr>
              <a:t>Тренер Нурлан Абатович Тажигулов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714356"/>
            <a:ext cx="8229600" cy="428628"/>
          </a:xfrm>
        </p:spPr>
        <p:txBody>
          <a:bodyPr/>
          <a:lstStyle/>
          <a:p>
            <a:pPr algn="l">
              <a:defRPr/>
            </a:pPr>
            <a:r>
              <a:rPr lang="ru-RU" sz="1800" dirty="0" smtClean="0">
                <a:solidFill>
                  <a:schemeClr val="bg1"/>
                </a:solidFill>
              </a:rPr>
              <a:t>Увлечение переросло в профессию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126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85875"/>
            <a:ext cx="4786313" cy="4429125"/>
          </a:xfrm>
        </p:spPr>
        <p:txBody>
          <a:bodyPr/>
          <a:lstStyle/>
          <a:p>
            <a:r>
              <a:rPr lang="ru-RU" sz="1800" smtClean="0">
                <a:solidFill>
                  <a:schemeClr val="bg1"/>
                </a:solidFill>
              </a:rPr>
              <a:t>Сейчас я являюсь членом основного состава сборной команды России по спорту глухих в дисциплине хоккея. Выступаю в амплуа универсального игрока, и как нападающий, и как защитник.</a:t>
            </a:r>
          </a:p>
          <a:p>
            <a:r>
              <a:rPr lang="ru-RU" sz="1800" smtClean="0">
                <a:solidFill>
                  <a:schemeClr val="bg1"/>
                </a:solidFill>
              </a:rPr>
              <a:t>Команда, за которую я играл, неоднократно становилась чемпионом Чемпионатов России по хоккею с шайбой среди глухих, Всероссийских зимних Спартакиад по спорту глухих, которые проходили в разных городах России. </a:t>
            </a:r>
          </a:p>
          <a:p>
            <a:endParaRPr lang="ru-RU" sz="1800" smtClean="0">
              <a:solidFill>
                <a:schemeClr val="bg1"/>
              </a:solidFill>
            </a:endParaRPr>
          </a:p>
          <a:p>
            <a:endParaRPr lang="ru-RU" sz="1800" smtClean="0"/>
          </a:p>
        </p:txBody>
      </p:sp>
      <p:pic>
        <p:nvPicPr>
          <p:cNvPr id="11268" name="Picture 2" descr="C:\Users\Косягина\Desktop\макаров\интернет  макаров\к  макаров a6H1kjeannwGyxvpOmDmi378e1mWWQr8bre9qVysDbuT42Q-5FpGUytnWcKK6_5roZ6DebAJGa5-YDahgOAnN9K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1285875"/>
            <a:ext cx="4000500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3" descr="C:\Users\Косягина\Desktop\макаров\интернет  макаров\као  70iecTW6bK1KqYQp8l-KHDBAI_AZKOa1oBbrVBuEkDH3GQf1uTdj_YdX1XFUzXC533e_PurN9o5wv8IRECRSEfz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4573588"/>
            <a:ext cx="342900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4" descr="C:\Users\Косягина\Desktop\макаров\интернет  макаров\ком  LA9Iu_TY0CtYu-6AV8mGFIU5U1T9ALxtrQ7b2XPM8mzFlIw89ffRxoBBj8FWJbovrbMcOml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5" y="4303713"/>
            <a:ext cx="3929063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554</TotalTime>
  <Words>973</Words>
  <Application>Microsoft Office PowerPoint</Application>
  <PresentationFormat>Экран (4:3)</PresentationFormat>
  <Paragraphs>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Times New Roman</vt:lpstr>
      <vt:lpstr>Wingdings 2</vt:lpstr>
      <vt:lpstr>Wingdings</vt:lpstr>
      <vt:lpstr>Wingdings 3</vt:lpstr>
      <vt:lpstr>Calibri</vt:lpstr>
      <vt:lpstr>Апекс</vt:lpstr>
      <vt:lpstr>Министерство образования Республики мордовия</vt:lpstr>
      <vt:lpstr>Моя история успеха: путь выпускника СПО с инвалидностью по слуху к званию мастера спорта глухих </vt:lpstr>
      <vt:lpstr>Начало пути</vt:lpstr>
      <vt:lpstr>Трудности и преодоления </vt:lpstr>
      <vt:lpstr>Первая профессиональная ступень</vt:lpstr>
      <vt:lpstr>Высшее образование и профессиональный выбор </vt:lpstr>
      <vt:lpstr>Тренер, который вдохновил меня на успех в хоккее</vt:lpstr>
      <vt:lpstr>История успеха: тренер о своем воспитаннике</vt:lpstr>
      <vt:lpstr>Увлечение переросло в профессию</vt:lpstr>
      <vt:lpstr>Первый серьезный успех </vt:lpstr>
      <vt:lpstr>Первая большая победа </vt:lpstr>
      <vt:lpstr>  очередная победа </vt:lpstr>
      <vt:lpstr>  очередная большая победа </vt:lpstr>
      <vt:lpstr>   настоящий прорыв</vt:lpstr>
      <vt:lpstr>   итоговая мораль</vt:lpstr>
      <vt:lpstr>   </vt:lpstr>
    </vt:vector>
  </TitlesOfParts>
  <Company>МНСОШ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А.И.Солженицын (1918 - 2008 )</dc:title>
  <dc:creator>Завуч</dc:creator>
  <cp:lastModifiedBy>gunpopu7</cp:lastModifiedBy>
  <cp:revision>29</cp:revision>
  <dcterms:created xsi:type="dcterms:W3CDTF">2010-11-26T11:33:19Z</dcterms:created>
  <dcterms:modified xsi:type="dcterms:W3CDTF">2025-10-31T12:50:59Z</dcterms:modified>
</cp:coreProperties>
</file>