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1" r:id="rId3"/>
    <p:sldId id="266" r:id="rId4"/>
    <p:sldId id="268" r:id="rId5"/>
    <p:sldId id="269" r:id="rId6"/>
    <p:sldId id="278" r:id="rId7"/>
    <p:sldId id="270" r:id="rId8"/>
    <p:sldId id="274" r:id="rId9"/>
    <p:sldId id="272" r:id="rId10"/>
    <p:sldId id="273" r:id="rId11"/>
    <p:sldId id="275" r:id="rId12"/>
    <p:sldId id="279" r:id="rId13"/>
    <p:sldId id="276" r:id="rId14"/>
    <p:sldId id="277" r:id="rId15"/>
    <p:sldId id="280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2DA3A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05D37B-F4FD-4C3D-A4F6-2575ECDB3F0E}" type="datetimeFigureOut">
              <a:rPr lang="ru-RU" smtClean="0"/>
              <a:pPr/>
              <a:t>27.10.2025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78D4AE-E916-455E-AE24-C1499532FA4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05D37B-F4FD-4C3D-A4F6-2575ECDB3F0E}" type="datetimeFigureOut">
              <a:rPr lang="ru-RU" smtClean="0"/>
              <a:pPr/>
              <a:t>27.10.2025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78D4AE-E916-455E-AE24-C1499532FA4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05D37B-F4FD-4C3D-A4F6-2575ECDB3F0E}" type="datetimeFigureOut">
              <a:rPr lang="ru-RU" smtClean="0"/>
              <a:pPr/>
              <a:t>27.10.2025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78D4AE-E916-455E-AE24-C1499532FA4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05D37B-F4FD-4C3D-A4F6-2575ECDB3F0E}" type="datetimeFigureOut">
              <a:rPr lang="ru-RU" smtClean="0"/>
              <a:pPr/>
              <a:t>27.10.2025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78D4AE-E916-455E-AE24-C1499532FA4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05D37B-F4FD-4C3D-A4F6-2575ECDB3F0E}" type="datetimeFigureOut">
              <a:rPr lang="ru-RU" smtClean="0"/>
              <a:pPr/>
              <a:t>27.10.2025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78D4AE-E916-455E-AE24-C1499532FA4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05D37B-F4FD-4C3D-A4F6-2575ECDB3F0E}" type="datetimeFigureOut">
              <a:rPr lang="ru-RU" smtClean="0"/>
              <a:pPr/>
              <a:t>27.10.2025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78D4AE-E916-455E-AE24-C1499532FA4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05D37B-F4FD-4C3D-A4F6-2575ECDB3F0E}" type="datetimeFigureOut">
              <a:rPr lang="ru-RU" smtClean="0"/>
              <a:pPr/>
              <a:t>27.10.2025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78D4AE-E916-455E-AE24-C1499532FA4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05D37B-F4FD-4C3D-A4F6-2575ECDB3F0E}" type="datetimeFigureOut">
              <a:rPr lang="ru-RU" smtClean="0"/>
              <a:pPr/>
              <a:t>27.10.2025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78D4AE-E916-455E-AE24-C1499532FA4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05D37B-F4FD-4C3D-A4F6-2575ECDB3F0E}" type="datetimeFigureOut">
              <a:rPr lang="ru-RU" smtClean="0"/>
              <a:pPr/>
              <a:t>27.10.2025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78D4AE-E916-455E-AE24-C1499532FA4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05D37B-F4FD-4C3D-A4F6-2575ECDB3F0E}" type="datetimeFigureOut">
              <a:rPr lang="ru-RU" smtClean="0"/>
              <a:pPr/>
              <a:t>27.10.2025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78D4AE-E916-455E-AE24-C1499532FA4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05D37B-F4FD-4C3D-A4F6-2575ECDB3F0E}" type="datetimeFigureOut">
              <a:rPr lang="ru-RU" smtClean="0"/>
              <a:pPr/>
              <a:t>27.10.2025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78D4AE-E916-455E-AE24-C1499532FA4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05D37B-F4FD-4C3D-A4F6-2575ECDB3F0E}" type="datetimeFigureOut">
              <a:rPr lang="ru-RU" smtClean="0"/>
              <a:pPr/>
              <a:t>27.10.2025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78D4AE-E916-455E-AE24-C1499532FA4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  <a:ln/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/>
          <a:lstStyle/>
          <a:p>
            <a:pPr algn="ctr">
              <a:buNone/>
            </a:pPr>
            <a:r>
              <a:rPr lang="ru-RU" sz="1400" dirty="0" smtClean="0">
                <a:latin typeface="Bookman Old Style" pitchFamily="18" charset="0"/>
              </a:rPr>
              <a:t>МИНИСТЕРСТВО ОБРАЗОВАНИЯ РЕСПУБЛИКИ МОРДОВИЯ</a:t>
            </a:r>
          </a:p>
          <a:p>
            <a:pPr algn="ctr">
              <a:buNone/>
            </a:pPr>
            <a:r>
              <a:rPr lang="ru-RU" sz="1400" dirty="0" err="1" smtClean="0">
                <a:latin typeface="Bookman Old Style" pitchFamily="18" charset="0"/>
              </a:rPr>
              <a:t>Рузаевское</a:t>
            </a:r>
            <a:r>
              <a:rPr lang="ru-RU" sz="1400" dirty="0" smtClean="0">
                <a:latin typeface="Bookman Old Style" pitchFamily="18" charset="0"/>
              </a:rPr>
              <a:t> отделение</a:t>
            </a:r>
          </a:p>
          <a:p>
            <a:pPr algn="ctr">
              <a:buNone/>
            </a:pPr>
            <a:r>
              <a:rPr lang="ru-RU" sz="1400" dirty="0" smtClean="0">
                <a:latin typeface="Bookman Old Style" pitchFamily="18" charset="0"/>
              </a:rPr>
              <a:t>Государственного бюджетного профессионального  образовательного учреждения</a:t>
            </a:r>
          </a:p>
          <a:p>
            <a:pPr algn="ctr">
              <a:buNone/>
            </a:pPr>
            <a:r>
              <a:rPr lang="ru-RU" sz="1400" dirty="0" smtClean="0">
                <a:latin typeface="Bookman Old Style" pitchFamily="18" charset="0"/>
              </a:rPr>
              <a:t>Республики  Мордовия</a:t>
            </a:r>
          </a:p>
          <a:p>
            <a:pPr algn="ctr">
              <a:buNone/>
            </a:pPr>
            <a:r>
              <a:rPr lang="ru-RU" sz="1400" dirty="0" smtClean="0">
                <a:latin typeface="Bookman Old Style" pitchFamily="18" charset="0"/>
              </a:rPr>
              <a:t> «</a:t>
            </a:r>
            <a:r>
              <a:rPr lang="ru-RU" sz="1400" dirty="0" err="1" smtClean="0">
                <a:latin typeface="Bookman Old Style" pitchFamily="18" charset="0"/>
              </a:rPr>
              <a:t>Торбеевский</a:t>
            </a:r>
            <a:r>
              <a:rPr lang="ru-RU" sz="1400" dirty="0" smtClean="0">
                <a:latin typeface="Bookman Old Style" pitchFamily="18" charset="0"/>
              </a:rPr>
              <a:t> колледж мясной и молочной промышленности им. .</a:t>
            </a:r>
            <a:r>
              <a:rPr lang="ru-RU" sz="1400" dirty="0" err="1" smtClean="0">
                <a:latin typeface="Bookman Old Style" pitchFamily="18" charset="0"/>
              </a:rPr>
              <a:t>Ю.В.Тутукова</a:t>
            </a:r>
            <a:r>
              <a:rPr lang="ru-RU" sz="1400" dirty="0" smtClean="0">
                <a:latin typeface="Bookman Old Style" pitchFamily="18" charset="0"/>
              </a:rPr>
              <a:t>»</a:t>
            </a:r>
          </a:p>
          <a:p>
            <a:pPr algn="ctr">
              <a:buNone/>
            </a:pPr>
            <a:endParaRPr lang="ru-RU" sz="1400" dirty="0" smtClean="0">
              <a:latin typeface="Bookman Old Style" pitchFamily="18" charset="0"/>
            </a:endParaRPr>
          </a:p>
          <a:p>
            <a:pPr algn="ctr">
              <a:buNone/>
            </a:pPr>
            <a:endParaRPr lang="ru-RU" sz="1400" dirty="0" smtClean="0">
              <a:latin typeface="Bookman Old Style" pitchFamily="18" charset="0"/>
            </a:endParaRPr>
          </a:p>
          <a:p>
            <a:pPr algn="ctr">
              <a:buNone/>
            </a:pPr>
            <a:endParaRPr lang="ru-RU" sz="1400" dirty="0" smtClean="0">
              <a:latin typeface="Bookman Old Style" pitchFamily="18" charset="0"/>
            </a:endParaRPr>
          </a:p>
          <a:p>
            <a:pPr algn="ctr">
              <a:buNone/>
            </a:pPr>
            <a:r>
              <a:rPr lang="ru-RU" sz="5400" dirty="0" smtClean="0">
                <a:solidFill>
                  <a:srgbClr val="FF0000"/>
                </a:solidFill>
                <a:latin typeface="Bookman Old Style" pitchFamily="18" charset="0"/>
              </a:rPr>
              <a:t>Мой путь к достижению цели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4" name="Picture 2" descr="H:\лиза\100005100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786190"/>
            <a:ext cx="4000496" cy="307181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2000240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  <a:latin typeface="Bookman Old Style" pitchFamily="18" charset="0"/>
              </a:rPr>
              <a:t>Мои спортивные достижения</a:t>
            </a:r>
            <a:br>
              <a:rPr lang="ru-RU" b="1" dirty="0" smtClean="0">
                <a:solidFill>
                  <a:schemeClr val="accent6">
                    <a:lumMod val="75000"/>
                  </a:schemeClr>
                </a:solidFill>
                <a:latin typeface="Bookman Old Style" pitchFamily="18" charset="0"/>
              </a:rPr>
            </a:b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  <a:latin typeface="Bookman Old Style" pitchFamily="18" charset="0"/>
              </a:rPr>
              <a:t>международного уровня 2025</a:t>
            </a:r>
            <a:br>
              <a:rPr lang="ru-RU" b="1" dirty="0" smtClean="0">
                <a:solidFill>
                  <a:schemeClr val="accent6">
                    <a:lumMod val="75000"/>
                  </a:schemeClr>
                </a:solidFill>
                <a:latin typeface="Bookman Old Style" pitchFamily="18" charset="0"/>
              </a:rPr>
            </a:b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  <a:latin typeface="Bookman Old Style" pitchFamily="18" charset="0"/>
              </a:rPr>
              <a:t>( с тренером </a:t>
            </a:r>
            <a:r>
              <a:rPr lang="ru-RU" b="1" dirty="0" err="1" smtClean="0">
                <a:solidFill>
                  <a:schemeClr val="accent6">
                    <a:lumMod val="75000"/>
                  </a:schemeClr>
                </a:solidFill>
                <a:latin typeface="Bookman Old Style" pitchFamily="18" charset="0"/>
              </a:rPr>
              <a:t>Цирулевой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  <a:latin typeface="Bookman Old Style" pitchFamily="18" charset="0"/>
              </a:rPr>
              <a:t> Т.П.)</a:t>
            </a:r>
            <a:endParaRPr lang="ru-RU" b="1" dirty="0">
              <a:solidFill>
                <a:schemeClr val="accent6">
                  <a:lumMod val="75000"/>
                </a:schemeClr>
              </a:solidFill>
              <a:latin typeface="Bookman Old Style" pitchFamily="18" charset="0"/>
            </a:endParaRPr>
          </a:p>
        </p:txBody>
      </p:sp>
      <p:pic>
        <p:nvPicPr>
          <p:cNvPr id="10243" name="Picture 3" descr="H:\лиза\17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642910" y="2148680"/>
            <a:ext cx="7786742" cy="442359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  <a:latin typeface="Bookman Old Style" pitchFamily="18" charset="0"/>
              </a:rPr>
              <a:t>Мои достижения</a:t>
            </a:r>
            <a:br>
              <a:rPr lang="ru-RU" b="1" dirty="0" smtClean="0">
                <a:solidFill>
                  <a:schemeClr val="accent6">
                    <a:lumMod val="75000"/>
                  </a:schemeClr>
                </a:solidFill>
                <a:latin typeface="Bookman Old Style" pitchFamily="18" charset="0"/>
              </a:rPr>
            </a:b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  <a:latin typeface="Bookman Old Style" pitchFamily="18" charset="0"/>
              </a:rPr>
              <a:t>в профессии «Повар, кондитер»</a:t>
            </a:r>
            <a:endParaRPr lang="ru-RU" b="1" dirty="0">
              <a:solidFill>
                <a:schemeClr val="accent6">
                  <a:lumMod val="75000"/>
                </a:schemeClr>
              </a:solidFill>
              <a:latin typeface="Bookman Old Style" pitchFamily="18" charset="0"/>
            </a:endParaRPr>
          </a:p>
        </p:txBody>
      </p:sp>
      <p:pic>
        <p:nvPicPr>
          <p:cNvPr id="7170" name="Picture 2" descr="H:\лиза\1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1643050"/>
            <a:ext cx="3643338" cy="4525963"/>
          </a:xfrm>
          <a:prstGeom prst="rect">
            <a:avLst/>
          </a:prstGeom>
          <a:noFill/>
        </p:spPr>
      </p:pic>
      <p:pic>
        <p:nvPicPr>
          <p:cNvPr id="7171" name="Picture 3" descr="H:\лиза\1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4876" y="1643050"/>
            <a:ext cx="3746498" cy="464347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  <a:latin typeface="Bookman Old Style" pitchFamily="18" charset="0"/>
              </a:rPr>
              <a:t/>
            </a:r>
            <a:br>
              <a:rPr lang="ru-RU" b="1" dirty="0" smtClean="0">
                <a:solidFill>
                  <a:schemeClr val="accent6">
                    <a:lumMod val="75000"/>
                  </a:schemeClr>
                </a:solidFill>
                <a:latin typeface="Bookman Old Style" pitchFamily="18" charset="0"/>
              </a:rPr>
            </a:b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  <a:latin typeface="Bookman Old Style" pitchFamily="18" charset="0"/>
              </a:rPr>
              <a:t>Овладение профессиональными навыками</a:t>
            </a:r>
            <a:br>
              <a:rPr lang="ru-RU" b="1" dirty="0" smtClean="0">
                <a:solidFill>
                  <a:schemeClr val="accent6">
                    <a:lumMod val="75000"/>
                  </a:schemeClr>
                </a:solidFill>
                <a:latin typeface="Bookman Old Style" pitchFamily="18" charset="0"/>
              </a:rPr>
            </a:br>
            <a:endParaRPr lang="ru-RU" b="1" dirty="0">
              <a:solidFill>
                <a:schemeClr val="accent6">
                  <a:lumMod val="75000"/>
                </a:schemeClr>
              </a:solidFill>
              <a:latin typeface="Bookman Old Style" pitchFamily="18" charset="0"/>
            </a:endParaRPr>
          </a:p>
        </p:txBody>
      </p:sp>
      <p:pic>
        <p:nvPicPr>
          <p:cNvPr id="7" name="Содержимое 6" descr="997949c5d9164ac418e96083b13f1cb8.jpg"/>
          <p:cNvPicPr>
            <a:picLocks noGrp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28596" y="1714488"/>
            <a:ext cx="3643338" cy="4572032"/>
          </a:xfrm>
          <a:prstGeom prst="rect">
            <a:avLst/>
          </a:prstGeom>
        </p:spPr>
      </p:pic>
      <p:pic>
        <p:nvPicPr>
          <p:cNvPr id="8" name="Рисунок 7" descr="shashki(1).jp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786314" y="1714488"/>
            <a:ext cx="3500462" cy="457203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  <a:latin typeface="Bookman Old Style" pitchFamily="18" charset="0"/>
              </a:rPr>
              <a:t>Общественная жизнь</a:t>
            </a:r>
            <a:endParaRPr lang="ru-RU" b="1" dirty="0">
              <a:solidFill>
                <a:schemeClr val="accent6">
                  <a:lumMod val="75000"/>
                </a:schemeClr>
              </a:solidFill>
              <a:latin typeface="Bookman Old Style" pitchFamily="18" charset="0"/>
            </a:endParaRPr>
          </a:p>
        </p:txBody>
      </p:sp>
      <p:pic>
        <p:nvPicPr>
          <p:cNvPr id="8195" name="Picture 3" descr="H:\лиза\1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5984" y="1600200"/>
            <a:ext cx="3932290" cy="504351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  <a:latin typeface="Bookman Old Style" pitchFamily="18" charset="0"/>
              </a:rPr>
              <a:t>Благодарность Министерства спорта Республики Мордовия </a:t>
            </a:r>
            <a:endParaRPr lang="ru-RU" b="1" dirty="0">
              <a:solidFill>
                <a:schemeClr val="accent6">
                  <a:lumMod val="75000"/>
                </a:schemeClr>
              </a:solidFill>
              <a:latin typeface="Bookman Old Style" pitchFamily="18" charset="0"/>
            </a:endParaRPr>
          </a:p>
        </p:txBody>
      </p:sp>
      <p:pic>
        <p:nvPicPr>
          <p:cNvPr id="9218" name="Picture 2" descr="H:\лиза\1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71736" y="1600200"/>
            <a:ext cx="3697500" cy="511494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>
              <a:buNone/>
            </a:pPr>
            <a:endParaRPr lang="ru-RU" dirty="0" smtClean="0">
              <a:solidFill>
                <a:schemeClr val="accent4">
                  <a:lumMod val="75000"/>
                </a:schemeClr>
              </a:solidFill>
              <a:latin typeface="Bookman Old Style" pitchFamily="18" charset="0"/>
            </a:endParaRPr>
          </a:p>
          <a:p>
            <a:pPr>
              <a:buNone/>
            </a:pPr>
            <a:r>
              <a:rPr lang="ru-RU" dirty="0" smtClean="0">
                <a:solidFill>
                  <a:schemeClr val="accent4">
                    <a:lumMod val="75000"/>
                  </a:schemeClr>
                </a:solidFill>
                <a:latin typeface="Bookman Old Style" pitchFamily="18" charset="0"/>
              </a:rPr>
              <a:t>Автор</a:t>
            </a:r>
            <a:r>
              <a:rPr lang="ru-RU" dirty="0" smtClean="0">
                <a:solidFill>
                  <a:schemeClr val="accent4">
                    <a:lumMod val="75000"/>
                  </a:schemeClr>
                </a:solidFill>
                <a:latin typeface="Bookman Old Style" pitchFamily="18" charset="0"/>
              </a:rPr>
              <a:t>:  студентка  </a:t>
            </a:r>
            <a:r>
              <a:rPr lang="ru-RU" dirty="0" err="1" smtClean="0">
                <a:solidFill>
                  <a:schemeClr val="accent4">
                    <a:lumMod val="75000"/>
                  </a:schemeClr>
                </a:solidFill>
                <a:latin typeface="Bookman Old Style" pitchFamily="18" charset="0"/>
              </a:rPr>
              <a:t>Рузаевского</a:t>
            </a:r>
            <a:r>
              <a:rPr lang="ru-RU" dirty="0" smtClean="0">
                <a:solidFill>
                  <a:schemeClr val="accent4">
                    <a:lumMod val="75000"/>
                  </a:schemeClr>
                </a:solidFill>
                <a:latin typeface="Bookman Old Style" pitchFamily="18" charset="0"/>
              </a:rPr>
              <a:t> отделения </a:t>
            </a:r>
          </a:p>
          <a:p>
            <a:pPr>
              <a:buNone/>
            </a:pPr>
            <a:r>
              <a:rPr lang="ru-RU" dirty="0" smtClean="0">
                <a:solidFill>
                  <a:schemeClr val="accent4">
                    <a:lumMod val="75000"/>
                  </a:schemeClr>
                </a:solidFill>
                <a:latin typeface="Bookman Old Style" pitchFamily="18" charset="0"/>
              </a:rPr>
              <a:t> </a:t>
            </a:r>
            <a:r>
              <a:rPr lang="ru-RU" dirty="0" smtClean="0">
                <a:solidFill>
                  <a:schemeClr val="accent4">
                    <a:lumMod val="75000"/>
                  </a:schemeClr>
                </a:solidFill>
                <a:latin typeface="Bookman Old Style" pitchFamily="18" charset="0"/>
              </a:rPr>
              <a:t> </a:t>
            </a:r>
            <a:r>
              <a:rPr lang="ru-RU" dirty="0" smtClean="0">
                <a:solidFill>
                  <a:schemeClr val="accent4">
                    <a:lumMod val="75000"/>
                  </a:schemeClr>
                </a:solidFill>
                <a:latin typeface="Bookman Old Style" pitchFamily="18" charset="0"/>
              </a:rPr>
              <a:t>ГБПОУ РМ «</a:t>
            </a:r>
            <a:r>
              <a:rPr lang="ru-RU" dirty="0" err="1" smtClean="0">
                <a:solidFill>
                  <a:schemeClr val="accent4">
                    <a:lumMod val="75000"/>
                  </a:schemeClr>
                </a:solidFill>
                <a:latin typeface="Bookman Old Style" pitchFamily="18" charset="0"/>
              </a:rPr>
              <a:t>Торбеевский</a:t>
            </a:r>
            <a:r>
              <a:rPr lang="ru-RU" dirty="0" smtClean="0">
                <a:solidFill>
                  <a:schemeClr val="accent4">
                    <a:lumMod val="75000"/>
                  </a:schemeClr>
                </a:solidFill>
                <a:latin typeface="Bookman Old Style" pitchFamily="18" charset="0"/>
              </a:rPr>
              <a:t> колледж мясной и молочной промышленности им. Ю.В. </a:t>
            </a:r>
            <a:r>
              <a:rPr lang="ru-RU" dirty="0" err="1" smtClean="0">
                <a:solidFill>
                  <a:schemeClr val="accent4">
                    <a:lumMod val="75000"/>
                  </a:schemeClr>
                </a:solidFill>
                <a:latin typeface="Bookman Old Style" pitchFamily="18" charset="0"/>
              </a:rPr>
              <a:t>Тутукова</a:t>
            </a:r>
            <a:r>
              <a:rPr lang="ru-RU" dirty="0" smtClean="0">
                <a:solidFill>
                  <a:schemeClr val="accent4">
                    <a:lumMod val="75000"/>
                  </a:schemeClr>
                </a:solidFill>
                <a:latin typeface="Bookman Old Style" pitchFamily="18" charset="0"/>
              </a:rPr>
              <a:t>» группы </a:t>
            </a:r>
            <a:r>
              <a:rPr lang="ru-RU" dirty="0" smtClean="0">
                <a:solidFill>
                  <a:schemeClr val="accent4">
                    <a:lumMod val="75000"/>
                  </a:schemeClr>
                </a:solidFill>
                <a:latin typeface="Bookman Old Style" pitchFamily="18" charset="0"/>
              </a:rPr>
              <a:t>ПК 41 профессии «Повар, кондитер» </a:t>
            </a:r>
          </a:p>
          <a:p>
            <a:pPr>
              <a:buNone/>
            </a:pPr>
            <a:r>
              <a:rPr lang="ru-RU" dirty="0" smtClean="0">
                <a:solidFill>
                  <a:schemeClr val="accent4">
                    <a:lumMod val="75000"/>
                  </a:schemeClr>
                </a:solidFill>
                <a:latin typeface="Bookman Old Style" pitchFamily="18" charset="0"/>
              </a:rPr>
              <a:t>   Козлова </a:t>
            </a:r>
            <a:r>
              <a:rPr lang="ru-RU" dirty="0" smtClean="0">
                <a:solidFill>
                  <a:schemeClr val="accent4">
                    <a:lumMod val="75000"/>
                  </a:schemeClr>
                </a:solidFill>
                <a:latin typeface="Bookman Old Style" pitchFamily="18" charset="0"/>
              </a:rPr>
              <a:t>Елизавета </a:t>
            </a:r>
            <a:r>
              <a:rPr lang="ru-RU" dirty="0" smtClean="0">
                <a:solidFill>
                  <a:schemeClr val="accent4">
                    <a:lumMod val="75000"/>
                  </a:schemeClr>
                </a:solidFill>
                <a:latin typeface="Bookman Old Style" pitchFamily="18" charset="0"/>
              </a:rPr>
              <a:t>Николаевна</a:t>
            </a:r>
          </a:p>
          <a:p>
            <a:pPr>
              <a:buNone/>
            </a:pPr>
            <a:endParaRPr lang="ru-RU" dirty="0" smtClean="0">
              <a:solidFill>
                <a:schemeClr val="accent4">
                  <a:lumMod val="75000"/>
                </a:schemeClr>
              </a:solidFill>
              <a:latin typeface="Bookman Old Style" pitchFamily="18" charset="0"/>
            </a:endParaRPr>
          </a:p>
          <a:p>
            <a:pPr>
              <a:buNone/>
            </a:pPr>
            <a:r>
              <a:rPr lang="ru-RU" dirty="0" smtClean="0">
                <a:solidFill>
                  <a:schemeClr val="accent4">
                    <a:lumMod val="75000"/>
                  </a:schemeClr>
                </a:solidFill>
                <a:latin typeface="Bookman Old Style" pitchFamily="18" charset="0"/>
              </a:rPr>
              <a:t>Руководитель</a:t>
            </a:r>
            <a:r>
              <a:rPr lang="ru-RU" dirty="0" smtClean="0">
                <a:solidFill>
                  <a:schemeClr val="accent4">
                    <a:lumMod val="75000"/>
                  </a:schemeClr>
                </a:solidFill>
                <a:latin typeface="Bookman Old Style" pitchFamily="18" charset="0"/>
              </a:rPr>
              <a:t>: куратор группы ПК 41</a:t>
            </a:r>
          </a:p>
          <a:p>
            <a:pPr>
              <a:buNone/>
            </a:pPr>
            <a:r>
              <a:rPr lang="ru-RU" dirty="0" smtClean="0">
                <a:solidFill>
                  <a:schemeClr val="accent4">
                    <a:lumMod val="75000"/>
                  </a:schemeClr>
                </a:solidFill>
                <a:latin typeface="Bookman Old Style" pitchFamily="18" charset="0"/>
              </a:rPr>
              <a:t>  Жирова </a:t>
            </a:r>
            <a:r>
              <a:rPr lang="ru-RU" dirty="0" smtClean="0">
                <a:solidFill>
                  <a:schemeClr val="accent4">
                    <a:lumMod val="75000"/>
                  </a:schemeClr>
                </a:solidFill>
                <a:latin typeface="Bookman Old Style" pitchFamily="18" charset="0"/>
              </a:rPr>
              <a:t>Инна Николаевна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4357686" y="285729"/>
            <a:ext cx="4786314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sz="2800" dirty="0" smtClean="0">
                <a:solidFill>
                  <a:schemeClr val="accent4">
                    <a:lumMod val="50000"/>
                  </a:schemeClr>
                </a:solidFill>
                <a:latin typeface="Book Antiqua" pitchFamily="18" charset="0"/>
              </a:rPr>
              <a:t>Козлова Елизавета</a:t>
            </a:r>
          </a:p>
          <a:p>
            <a:pPr algn="ctr">
              <a:buNone/>
            </a:pPr>
            <a:r>
              <a:rPr lang="ru-RU" sz="2800" dirty="0" smtClean="0">
                <a:solidFill>
                  <a:schemeClr val="accent4">
                    <a:lumMod val="50000"/>
                  </a:schemeClr>
                </a:solidFill>
                <a:latin typeface="Book Antiqua" pitchFamily="18" charset="0"/>
              </a:rPr>
              <a:t>студентка 4 курса</a:t>
            </a:r>
          </a:p>
          <a:p>
            <a:pPr algn="ctr">
              <a:buNone/>
            </a:pPr>
            <a:r>
              <a:rPr lang="ru-RU" sz="2800" dirty="0" smtClean="0">
                <a:solidFill>
                  <a:schemeClr val="accent4">
                    <a:lumMod val="50000"/>
                  </a:schemeClr>
                </a:solidFill>
                <a:latin typeface="Book Antiqua" pitchFamily="18" charset="0"/>
              </a:rPr>
              <a:t> ГБПОУ РМ «</a:t>
            </a:r>
            <a:r>
              <a:rPr lang="ru-RU" sz="2800" dirty="0" err="1" smtClean="0">
                <a:solidFill>
                  <a:schemeClr val="accent4">
                    <a:lumMod val="50000"/>
                  </a:schemeClr>
                </a:solidFill>
                <a:latin typeface="Book Antiqua" pitchFamily="18" charset="0"/>
              </a:rPr>
              <a:t>Торбеевский</a:t>
            </a:r>
            <a:r>
              <a:rPr lang="ru-RU" sz="2800" dirty="0" smtClean="0">
                <a:solidFill>
                  <a:schemeClr val="accent4">
                    <a:lumMod val="50000"/>
                  </a:schemeClr>
                </a:solidFill>
                <a:latin typeface="Book Antiqua" pitchFamily="18" charset="0"/>
              </a:rPr>
              <a:t> колледж мясной и молочной промышленности </a:t>
            </a:r>
          </a:p>
          <a:p>
            <a:pPr algn="ctr">
              <a:buNone/>
            </a:pPr>
            <a:r>
              <a:rPr lang="ru-RU" sz="2800" dirty="0" smtClean="0">
                <a:solidFill>
                  <a:schemeClr val="accent4">
                    <a:lumMod val="50000"/>
                  </a:schemeClr>
                </a:solidFill>
                <a:latin typeface="Book Antiqua" pitchFamily="18" charset="0"/>
              </a:rPr>
              <a:t>им.Ю.В. </a:t>
            </a:r>
            <a:r>
              <a:rPr lang="ru-RU" sz="2800" dirty="0" err="1" smtClean="0">
                <a:solidFill>
                  <a:schemeClr val="accent4">
                    <a:lumMod val="50000"/>
                  </a:schemeClr>
                </a:solidFill>
                <a:latin typeface="Book Antiqua" pitchFamily="18" charset="0"/>
              </a:rPr>
              <a:t>Тутукова</a:t>
            </a:r>
            <a:endParaRPr lang="ru-RU" sz="2800" dirty="0" smtClean="0">
              <a:solidFill>
                <a:schemeClr val="accent4">
                  <a:lumMod val="50000"/>
                </a:schemeClr>
              </a:solidFill>
              <a:latin typeface="Book Antiqua" pitchFamily="18" charset="0"/>
            </a:endParaRPr>
          </a:p>
          <a:p>
            <a:pPr algn="ctr">
              <a:buNone/>
            </a:pPr>
            <a:r>
              <a:rPr lang="ru-RU" sz="2800" dirty="0" smtClean="0">
                <a:solidFill>
                  <a:schemeClr val="accent4">
                    <a:lumMod val="50000"/>
                  </a:schemeClr>
                </a:solidFill>
                <a:latin typeface="Book Antiqua" pitchFamily="18" charset="0"/>
              </a:rPr>
              <a:t> (</a:t>
            </a:r>
            <a:r>
              <a:rPr lang="ru-RU" sz="2800" dirty="0" err="1" smtClean="0">
                <a:solidFill>
                  <a:schemeClr val="accent4">
                    <a:lumMod val="50000"/>
                  </a:schemeClr>
                </a:solidFill>
                <a:latin typeface="Book Antiqua" pitchFamily="18" charset="0"/>
              </a:rPr>
              <a:t>Рузаевское</a:t>
            </a:r>
            <a:r>
              <a:rPr lang="ru-RU" sz="2800" dirty="0" smtClean="0">
                <a:solidFill>
                  <a:schemeClr val="accent4">
                    <a:lumMod val="50000"/>
                  </a:schemeClr>
                </a:solidFill>
                <a:latin typeface="Book Antiqua" pitchFamily="18" charset="0"/>
              </a:rPr>
              <a:t> отделение)</a:t>
            </a:r>
          </a:p>
          <a:p>
            <a:pPr algn="ctr">
              <a:buNone/>
            </a:pPr>
            <a:r>
              <a:rPr lang="ru-RU" sz="2800" dirty="0" smtClean="0">
                <a:solidFill>
                  <a:schemeClr val="accent4">
                    <a:lumMod val="50000"/>
                  </a:schemeClr>
                </a:solidFill>
                <a:latin typeface="Book Antiqua" pitchFamily="18" charset="0"/>
              </a:rPr>
              <a:t>Профессии</a:t>
            </a:r>
          </a:p>
          <a:p>
            <a:pPr algn="ctr">
              <a:buNone/>
            </a:pPr>
            <a:r>
              <a:rPr lang="ru-RU" sz="2800" dirty="0" smtClean="0">
                <a:solidFill>
                  <a:schemeClr val="accent4">
                    <a:lumMod val="50000"/>
                  </a:schemeClr>
                </a:solidFill>
                <a:latin typeface="Book Antiqua" pitchFamily="18" charset="0"/>
              </a:rPr>
              <a:t> «Повар, кондитер» </a:t>
            </a:r>
          </a:p>
        </p:txBody>
      </p:sp>
      <p:pic>
        <p:nvPicPr>
          <p:cNvPr id="1027" name="Picture 3" descr="H:\лиза\IMG_20231108_08245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4429124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  <a:latin typeface="Bookman Old Style" pitchFamily="18" charset="0"/>
              </a:rPr>
              <a:t>Мой девиз </a:t>
            </a:r>
            <a:endParaRPr lang="ru-RU" b="1" dirty="0">
              <a:solidFill>
                <a:schemeClr val="accent6">
                  <a:lumMod val="75000"/>
                </a:schemeClr>
              </a:solidFill>
              <a:latin typeface="Bookman Old Style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428736"/>
            <a:ext cx="9144000" cy="5429264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algn="ctr">
              <a:buNone/>
            </a:pPr>
            <a:endParaRPr lang="ru-RU" dirty="0" smtClean="0">
              <a:solidFill>
                <a:srgbClr val="7030A0"/>
              </a:solidFill>
              <a:latin typeface="Bookman Old Style" pitchFamily="18" charset="0"/>
            </a:endParaRPr>
          </a:p>
          <a:p>
            <a:pPr algn="ctr">
              <a:buNone/>
            </a:pPr>
            <a:r>
              <a:rPr lang="ru-RU" sz="2800" dirty="0" smtClean="0">
                <a:solidFill>
                  <a:srgbClr val="7030A0"/>
                </a:solidFill>
                <a:latin typeface="Bookman Old Style" pitchFamily="18" charset="0"/>
              </a:rPr>
              <a:t>Успех - это ваша победа</a:t>
            </a:r>
          </a:p>
          <a:p>
            <a:pPr algn="ctr">
              <a:buNone/>
            </a:pPr>
            <a:r>
              <a:rPr lang="ru-RU" sz="2800" dirty="0" smtClean="0">
                <a:solidFill>
                  <a:srgbClr val="7030A0"/>
                </a:solidFill>
                <a:latin typeface="Bookman Old Style" pitchFamily="18" charset="0"/>
              </a:rPr>
              <a:t>Успех – это труд и борьба.</a:t>
            </a:r>
          </a:p>
          <a:p>
            <a:pPr algn="ctr">
              <a:buNone/>
            </a:pPr>
            <a:r>
              <a:rPr lang="ru-RU" sz="2800" dirty="0" smtClean="0">
                <a:solidFill>
                  <a:srgbClr val="7030A0"/>
                </a:solidFill>
                <a:latin typeface="Bookman Old Style" pitchFamily="18" charset="0"/>
              </a:rPr>
              <a:t>Успех – это мудрость и сила</a:t>
            </a:r>
          </a:p>
          <a:p>
            <a:pPr algn="ctr">
              <a:buNone/>
            </a:pPr>
            <a:r>
              <a:rPr lang="ru-RU" sz="2800" dirty="0" smtClean="0">
                <a:solidFill>
                  <a:srgbClr val="7030A0"/>
                </a:solidFill>
                <a:latin typeface="Bookman Old Style" pitchFamily="18" charset="0"/>
              </a:rPr>
              <a:t>Терпенье и вера в себя</a:t>
            </a:r>
            <a:r>
              <a:rPr lang="ru-RU" dirty="0" smtClean="0">
                <a:solidFill>
                  <a:srgbClr val="7030A0"/>
                </a:solidFill>
                <a:latin typeface="Bookman Old Style" pitchFamily="18" charset="0"/>
              </a:rPr>
              <a:t>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  <a:latin typeface="Bookman Old Style" pitchFamily="18" charset="0"/>
              </a:rPr>
              <a:t>Мои спортивные достижения</a:t>
            </a:r>
            <a:br>
              <a:rPr lang="ru-RU" b="1" dirty="0" smtClean="0">
                <a:solidFill>
                  <a:schemeClr val="accent6">
                    <a:lumMod val="75000"/>
                  </a:schemeClr>
                </a:solidFill>
                <a:latin typeface="Bookman Old Style" pitchFamily="18" charset="0"/>
              </a:rPr>
            </a:b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  <a:latin typeface="Bookman Old Style" pitchFamily="18" charset="0"/>
              </a:rPr>
              <a:t>Российского уровня 2022 год</a:t>
            </a:r>
            <a:endParaRPr lang="ru-RU" b="1" dirty="0">
              <a:solidFill>
                <a:schemeClr val="accent6">
                  <a:lumMod val="75000"/>
                </a:schemeClr>
              </a:solidFill>
              <a:latin typeface="Bookman Old Style" pitchFamily="18" charset="0"/>
            </a:endParaRPr>
          </a:p>
        </p:txBody>
      </p:sp>
      <p:pic>
        <p:nvPicPr>
          <p:cNvPr id="2050" name="Picture 2" descr="H:\лиза\2025-10-24_00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786" y="1714488"/>
            <a:ext cx="3435424" cy="4714908"/>
          </a:xfrm>
          <a:prstGeom prst="rect">
            <a:avLst/>
          </a:prstGeom>
          <a:noFill/>
        </p:spPr>
      </p:pic>
      <p:pic>
        <p:nvPicPr>
          <p:cNvPr id="2051" name="Picture 3" descr="H:\лиза\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4876" y="1714488"/>
            <a:ext cx="3571901" cy="478634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  <a:latin typeface="Bookman Old Style" pitchFamily="18" charset="0"/>
              </a:rPr>
              <a:t>Мои спортивные достижения</a:t>
            </a:r>
            <a:br>
              <a:rPr lang="ru-RU" b="1" dirty="0" smtClean="0">
                <a:solidFill>
                  <a:schemeClr val="accent6">
                    <a:lumMod val="75000"/>
                  </a:schemeClr>
                </a:solidFill>
                <a:latin typeface="Bookman Old Style" pitchFamily="18" charset="0"/>
              </a:rPr>
            </a:b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  <a:latin typeface="Bookman Old Style" pitchFamily="18" charset="0"/>
              </a:rPr>
              <a:t>Российского уровня 2023 год</a:t>
            </a:r>
            <a:endParaRPr lang="ru-RU" b="1" dirty="0">
              <a:solidFill>
                <a:schemeClr val="accent6">
                  <a:lumMod val="75000"/>
                </a:schemeClr>
              </a:solidFill>
              <a:latin typeface="Bookman Old Style" pitchFamily="18" charset="0"/>
            </a:endParaRPr>
          </a:p>
        </p:txBody>
      </p:sp>
      <p:pic>
        <p:nvPicPr>
          <p:cNvPr id="3074" name="Picture 2" descr="H:\лиза\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0298" y="1714488"/>
            <a:ext cx="3292548" cy="452596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714488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  <a:latin typeface="Bookman Old Style" pitchFamily="18" charset="0"/>
              </a:rPr>
              <a:t>Мои спортивные достижения</a:t>
            </a:r>
            <a:br>
              <a:rPr lang="ru-RU" b="1" dirty="0" smtClean="0">
                <a:solidFill>
                  <a:schemeClr val="accent6">
                    <a:lumMod val="75000"/>
                  </a:schemeClr>
                </a:solidFill>
                <a:latin typeface="Bookman Old Style" pitchFamily="18" charset="0"/>
              </a:rPr>
            </a:b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  <a:latin typeface="Bookman Old Style" pitchFamily="18" charset="0"/>
              </a:rPr>
              <a:t>Республиканского уровня </a:t>
            </a:r>
            <a:br>
              <a:rPr lang="ru-RU" b="1" dirty="0" smtClean="0">
                <a:solidFill>
                  <a:schemeClr val="accent6">
                    <a:lumMod val="75000"/>
                  </a:schemeClr>
                </a:solidFill>
                <a:latin typeface="Bookman Old Style" pitchFamily="18" charset="0"/>
              </a:rPr>
            </a:b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  <a:latin typeface="Bookman Old Style" pitchFamily="18" charset="0"/>
              </a:rPr>
              <a:t>2024 год</a:t>
            </a:r>
            <a:endParaRPr lang="ru-RU" b="1" dirty="0">
              <a:solidFill>
                <a:schemeClr val="accent6">
                  <a:lumMod val="75000"/>
                </a:schemeClr>
              </a:solidFill>
              <a:latin typeface="Bookman Old Style" pitchFamily="18" charset="0"/>
            </a:endParaRPr>
          </a:p>
        </p:txBody>
      </p:sp>
      <p:pic>
        <p:nvPicPr>
          <p:cNvPr id="5" name="Picture 2" descr="H:\Козлова\2025-10-24_00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57422" y="1785926"/>
            <a:ext cx="3929090" cy="481171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  <a:latin typeface="Bookman Old Style" pitchFamily="18" charset="0"/>
              </a:rPr>
              <a:t>Мои спортивные достижения</a:t>
            </a:r>
            <a:br>
              <a:rPr lang="ru-RU" b="1" dirty="0" smtClean="0">
                <a:solidFill>
                  <a:schemeClr val="accent6">
                    <a:lumMod val="75000"/>
                  </a:schemeClr>
                </a:solidFill>
                <a:latin typeface="Bookman Old Style" pitchFamily="18" charset="0"/>
              </a:rPr>
            </a:b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  <a:latin typeface="Bookman Old Style" pitchFamily="18" charset="0"/>
              </a:rPr>
              <a:t>Российского уровня 2024</a:t>
            </a:r>
            <a:endParaRPr lang="ru-RU" b="1" dirty="0">
              <a:solidFill>
                <a:schemeClr val="accent6">
                  <a:lumMod val="75000"/>
                </a:schemeClr>
              </a:solidFill>
              <a:latin typeface="Bookman Old Style" pitchFamily="18" charset="0"/>
            </a:endParaRPr>
          </a:p>
        </p:txBody>
      </p:sp>
      <p:pic>
        <p:nvPicPr>
          <p:cNvPr id="6146" name="Picture 2" descr="H:\лиза\1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1571612"/>
            <a:ext cx="3500462" cy="5000660"/>
          </a:xfrm>
          <a:prstGeom prst="rect">
            <a:avLst/>
          </a:prstGeom>
          <a:noFill/>
        </p:spPr>
      </p:pic>
      <p:pic>
        <p:nvPicPr>
          <p:cNvPr id="6147" name="Picture 3" descr="H:\лиза\2025-10-24_01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1571612"/>
            <a:ext cx="3889374" cy="492922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  <a:latin typeface="Bookman Old Style" pitchFamily="18" charset="0"/>
              </a:rPr>
              <a:t>Мои спортивные достижения</a:t>
            </a:r>
            <a:br>
              <a:rPr lang="ru-RU" b="1" dirty="0" smtClean="0">
                <a:solidFill>
                  <a:schemeClr val="accent6">
                    <a:lumMod val="75000"/>
                  </a:schemeClr>
                </a:solidFill>
                <a:latin typeface="Bookman Old Style" pitchFamily="18" charset="0"/>
              </a:rPr>
            </a:b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  <a:latin typeface="Bookman Old Style" pitchFamily="18" charset="0"/>
              </a:rPr>
              <a:t>Российского уровня 2025</a:t>
            </a:r>
            <a:endParaRPr lang="ru-RU" b="1" dirty="0">
              <a:solidFill>
                <a:schemeClr val="accent6">
                  <a:lumMod val="75000"/>
                </a:schemeClr>
              </a:solidFill>
              <a:latin typeface="Bookman Old Style" pitchFamily="18" charset="0"/>
            </a:endParaRPr>
          </a:p>
        </p:txBody>
      </p:sp>
      <p:pic>
        <p:nvPicPr>
          <p:cNvPr id="4100" name="Picture 4" descr="H:\лиза\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29190" y="1643050"/>
            <a:ext cx="3571900" cy="4786346"/>
          </a:xfrm>
          <a:prstGeom prst="rect">
            <a:avLst/>
          </a:prstGeom>
          <a:noFill/>
        </p:spPr>
      </p:pic>
      <p:pic>
        <p:nvPicPr>
          <p:cNvPr id="9" name="Picture 4" descr="H:\Козлова\2025-10-24_00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28662" y="1571612"/>
            <a:ext cx="3500430" cy="471490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  <a:latin typeface="Bookman Old Style" pitchFamily="18" charset="0"/>
              </a:rPr>
              <a:t>Мои спортивные достижения</a:t>
            </a:r>
            <a:br>
              <a:rPr lang="ru-RU" b="1" dirty="0" smtClean="0">
                <a:solidFill>
                  <a:schemeClr val="accent6">
                    <a:lumMod val="75000"/>
                  </a:schemeClr>
                </a:solidFill>
                <a:latin typeface="Bookman Old Style" pitchFamily="18" charset="0"/>
              </a:rPr>
            </a:b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  <a:latin typeface="Bookman Old Style" pitchFamily="18" charset="0"/>
              </a:rPr>
              <a:t>международного уровня 2023</a:t>
            </a:r>
            <a:endParaRPr lang="ru-RU" b="1" dirty="0">
              <a:solidFill>
                <a:schemeClr val="accent6">
                  <a:lumMod val="75000"/>
                </a:schemeClr>
              </a:solidFill>
              <a:latin typeface="Bookman Old Style" pitchFamily="18" charset="0"/>
            </a:endParaRPr>
          </a:p>
        </p:txBody>
      </p:sp>
      <p:pic>
        <p:nvPicPr>
          <p:cNvPr id="4" name="Picture 2" descr="H:\лиза\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1643050"/>
            <a:ext cx="3929090" cy="4929222"/>
          </a:xfrm>
          <a:prstGeom prst="rect">
            <a:avLst/>
          </a:prstGeom>
          <a:noFill/>
        </p:spPr>
      </p:pic>
      <p:pic>
        <p:nvPicPr>
          <p:cNvPr id="5122" name="Picture 2" descr="H:\лиза\1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57752" y="1643050"/>
            <a:ext cx="4000528" cy="492922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273</TotalTime>
  <Words>161</Words>
  <Application>Microsoft Office PowerPoint</Application>
  <PresentationFormat>Экран (4:3)</PresentationFormat>
  <Paragraphs>40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Слайд 1</vt:lpstr>
      <vt:lpstr>Слайд 2</vt:lpstr>
      <vt:lpstr>Мой девиз </vt:lpstr>
      <vt:lpstr>Мои спортивные достижения Российского уровня 2022 год</vt:lpstr>
      <vt:lpstr>Мои спортивные достижения Российского уровня 2023 год</vt:lpstr>
      <vt:lpstr>Мои спортивные достижения Республиканского уровня  2024 год</vt:lpstr>
      <vt:lpstr>Мои спортивные достижения Российского уровня 2024</vt:lpstr>
      <vt:lpstr>Мои спортивные достижения Российского уровня 2025</vt:lpstr>
      <vt:lpstr>Мои спортивные достижения международного уровня 2023</vt:lpstr>
      <vt:lpstr>Мои спортивные достижения международного уровня 2025 ( с тренером Цирулевой Т.П.)</vt:lpstr>
      <vt:lpstr>Мои достижения в профессии «Повар, кондитер»</vt:lpstr>
      <vt:lpstr> Овладение профессиональными навыками </vt:lpstr>
      <vt:lpstr>Общественная жизнь</vt:lpstr>
      <vt:lpstr>Благодарность Министерства спорта Республики Мордовия </vt:lpstr>
      <vt:lpstr>Слайд 15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СЕЛЕКЦИЯ</dc:title>
  <dc:creator>Жирова</dc:creator>
  <cp:lastModifiedBy>Жирова</cp:lastModifiedBy>
  <cp:revision>26</cp:revision>
  <dcterms:created xsi:type="dcterms:W3CDTF">2011-01-28T06:08:13Z</dcterms:created>
  <dcterms:modified xsi:type="dcterms:W3CDTF">2025-10-27T07:02:48Z</dcterms:modified>
</cp:coreProperties>
</file>