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70" r:id="rId4"/>
    <p:sldId id="265" r:id="rId5"/>
    <p:sldId id="272" r:id="rId6"/>
    <p:sldId id="266" r:id="rId7"/>
    <p:sldId id="273" r:id="rId8"/>
    <p:sldId id="263" r:id="rId9"/>
    <p:sldId id="271" r:id="rId10"/>
    <p:sldId id="264" r:id="rId11"/>
    <p:sldId id="260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6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61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F40C39-34A5-4B51-88DF-C74962F5F750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98EF4-FF3B-49F9-8281-142A36CB4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98EF4-FF3B-49F9-8281-142A36CB456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5508629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985564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5370128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5147060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14309941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3824958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7255100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1130773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2025742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0618938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2666825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7676757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645598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3829240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5034210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7087709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pPr/>
              <a:t>24.04.2022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012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>
    <p:wipe dir="r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6573AB5-AC51-488E-93AF-3381090B3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7883" y="1691219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42B71FC-5131-46C5-9409-FC273BD03A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2536" y="233800"/>
            <a:ext cx="5598544" cy="1096899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accent3"/>
                </a:solidFill>
              </a:rPr>
              <a:t>ГБПОУ РМ «</a:t>
            </a:r>
            <a:r>
              <a:rPr lang="ru-RU" sz="1600" b="1" dirty="0" err="1" smtClean="0">
                <a:solidFill>
                  <a:schemeClr val="accent3"/>
                </a:solidFill>
              </a:rPr>
              <a:t>Ичалковский</a:t>
            </a:r>
            <a:r>
              <a:rPr lang="ru-RU" sz="1600" b="1" dirty="0" smtClean="0">
                <a:solidFill>
                  <a:schemeClr val="accent3"/>
                </a:solidFill>
              </a:rPr>
              <a:t> педагогический колледж»</a:t>
            </a:r>
            <a:endParaRPr lang="ru-RU" sz="1600" b="1" dirty="0">
              <a:solidFill>
                <a:schemeClr val="accent3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5712541-31DA-44F7-88DF-24F06616F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480" y="184626"/>
            <a:ext cx="1566642" cy="1646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3F13FF8A-5385-4EC1-BB5A-920E118BAB15}"/>
              </a:ext>
            </a:extLst>
          </p:cNvPr>
          <p:cNvSpPr/>
          <p:nvPr/>
        </p:nvSpPr>
        <p:spPr>
          <a:xfrm>
            <a:off x="891731" y="2180431"/>
            <a:ext cx="89851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  <a:t>Шестаков Алексей Васильевич</a:t>
            </a:r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C73FA7D7-CE45-4534-8330-168CBEAF33FB}"/>
              </a:ext>
            </a:extLst>
          </p:cNvPr>
          <p:cNvSpPr/>
          <p:nvPr/>
        </p:nvSpPr>
        <p:spPr>
          <a:xfrm>
            <a:off x="5934371" y="3733168"/>
            <a:ext cx="3871834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КОМПЕТЕНЦИЯ: </a:t>
            </a:r>
            <a:r>
              <a:rPr lang="ru-RU" b="1" dirty="0" smtClean="0">
                <a:solidFill>
                  <a:schemeClr val="accent3"/>
                </a:solidFill>
              </a:rPr>
              <a:t>ИЗОБРАЗИТЕЛЬНОЕ ИСКУССТВО</a:t>
            </a:r>
            <a:endParaRPr lang="ru-RU" b="1" dirty="0">
              <a:solidFill>
                <a:schemeClr val="accent3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55B5E76-A262-4DE9-A282-831C6C265B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979" r="11521"/>
          <a:stretch>
            <a:fillRect/>
          </a:stretch>
        </p:blipFill>
        <p:spPr>
          <a:xfrm>
            <a:off x="887506" y="0"/>
            <a:ext cx="1102659" cy="1952625"/>
          </a:xfrm>
          <a:prstGeom prst="rect">
            <a:avLst/>
          </a:prstGeom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356" y="3125805"/>
            <a:ext cx="2599915" cy="338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4672" y="3149001"/>
            <a:ext cx="2578246" cy="333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73FA7D7-CE45-4534-8330-168CBEAF33FB}"/>
              </a:ext>
            </a:extLst>
          </p:cNvPr>
          <p:cNvSpPr/>
          <p:nvPr/>
        </p:nvSpPr>
        <p:spPr>
          <a:xfrm>
            <a:off x="6234689" y="4557921"/>
            <a:ext cx="3339617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КАТЕГОРИЯ: </a:t>
            </a:r>
            <a:r>
              <a:rPr lang="ru-RU" b="1" dirty="0" smtClean="0">
                <a:solidFill>
                  <a:schemeClr val="accent3"/>
                </a:solidFill>
              </a:rPr>
              <a:t>СПЕЦИАЛИСТ</a:t>
            </a:r>
            <a:endParaRPr lang="ru-RU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58574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738EC7C-12A1-44D0-BFD8-177283F77CA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4770" y="106709"/>
            <a:ext cx="1566808" cy="1652159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2938" y="1360437"/>
            <a:ext cx="6777316" cy="50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A317A550-5022-4D65-994B-12F4878F5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832" y="6333744"/>
            <a:ext cx="2298779" cy="384203"/>
          </a:xfrm>
        </p:spPr>
        <p:txBody>
          <a:bodyPr>
            <a:normAutofit fontScale="92500"/>
          </a:bodyPr>
          <a:lstStyle/>
          <a:p>
            <a:r>
              <a:rPr lang="ru-RU" dirty="0"/>
              <a:t>Фото с площадок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51B06149-A56D-4C88-91C9-D1FC8B29D588}"/>
              </a:ext>
            </a:extLst>
          </p:cNvPr>
          <p:cNvSpPr txBox="1">
            <a:spLocks/>
          </p:cNvSpPr>
          <p:nvPr/>
        </p:nvSpPr>
        <p:spPr>
          <a:xfrm>
            <a:off x="1589385" y="117895"/>
            <a:ext cx="714978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VI</a:t>
            </a: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Национальный чемпионат «Абилимпикс»2020 г.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C8BA611-4E4B-4691-971E-8459EEF4F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6178" y="1098515"/>
            <a:ext cx="6868427" cy="1320800"/>
          </a:xfrm>
        </p:spPr>
        <p:txBody>
          <a:bodyPr>
            <a:normAutofit/>
          </a:bodyPr>
          <a:lstStyle/>
          <a:p>
            <a:r>
              <a:rPr lang="ru-RU" sz="2000" dirty="0"/>
              <a:t>Результаты </a:t>
            </a:r>
            <a:r>
              <a:rPr lang="ru-RU" sz="2000" dirty="0" smtClean="0"/>
              <a:t>соревнований:</a:t>
            </a:r>
            <a:br>
              <a:rPr lang="ru-RU" sz="2000" dirty="0" smtClean="0"/>
            </a:br>
            <a:r>
              <a:rPr lang="ru-RU" sz="2000" dirty="0" smtClean="0"/>
              <a:t>1 место в номинации Изобразительное искусство</a:t>
            </a: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DF3E281-0C12-47A5-AEB0-408004E9C3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107" y="278241"/>
            <a:ext cx="1566808" cy="1652159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 l="2714" r="19197" b="55683"/>
          <a:stretch>
            <a:fillRect/>
          </a:stretch>
        </p:blipFill>
        <p:spPr bwMode="auto">
          <a:xfrm>
            <a:off x="2366937" y="1949570"/>
            <a:ext cx="5669846" cy="454621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51B06149-A56D-4C88-91C9-D1FC8B29D588}"/>
              </a:ext>
            </a:extLst>
          </p:cNvPr>
          <p:cNvSpPr txBox="1">
            <a:spLocks/>
          </p:cNvSpPr>
          <p:nvPr/>
        </p:nvSpPr>
        <p:spPr>
          <a:xfrm>
            <a:off x="1589385" y="117895"/>
            <a:ext cx="7149780" cy="112430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VI</a:t>
            </a: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Национальный чемпионат «Абилимпикс»2020 г.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48782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37D910B-621A-48FE-A96B-15C94FF2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3882" y="417429"/>
            <a:ext cx="6323294" cy="1320800"/>
          </a:xfrm>
        </p:spPr>
        <p:txBody>
          <a:bodyPr/>
          <a:lstStyle/>
          <a:p>
            <a:r>
              <a:rPr lang="ru-RU" dirty="0" smtClean="0"/>
              <a:t>Участник </a:t>
            </a:r>
            <a:r>
              <a:rPr lang="ru-RU" dirty="0"/>
              <a:t>«Истории успеха»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614A0ADE-E3BB-4D2C-9673-3FD312981278}"/>
              </a:ext>
            </a:extLst>
          </p:cNvPr>
          <p:cNvSpPr/>
          <p:nvPr/>
        </p:nvSpPr>
        <p:spPr>
          <a:xfrm>
            <a:off x="681487" y="2157404"/>
            <a:ext cx="580557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Шестаков Алексей Васильевич</a:t>
            </a:r>
          </a:p>
          <a:p>
            <a:r>
              <a:rPr lang="ru-RU" sz="2000" dirty="0" smtClean="0"/>
              <a:t>родился 9 января 1969 года в с. </a:t>
            </a:r>
            <a:r>
              <a:rPr lang="ru-RU" sz="2000" dirty="0" err="1" smtClean="0"/>
              <a:t>Ичалки</a:t>
            </a:r>
            <a:r>
              <a:rPr lang="ru-RU" sz="2000" dirty="0" smtClean="0"/>
              <a:t>, </a:t>
            </a:r>
            <a:r>
              <a:rPr lang="ru-RU" sz="2000" dirty="0" err="1" smtClean="0"/>
              <a:t>Ичалковского</a:t>
            </a:r>
            <a:r>
              <a:rPr lang="ru-RU" sz="2000" dirty="0" smtClean="0"/>
              <a:t> района Республики Мордовия.</a:t>
            </a:r>
          </a:p>
          <a:p>
            <a:r>
              <a:rPr lang="ru-RU" sz="2000" dirty="0" smtClean="0"/>
              <a:t>В 1994 году окончил Чувашский государственный педагогический институт им. И.Я. Яковлева по специальности «Черчение, изоискусство и труд».</a:t>
            </a:r>
          </a:p>
          <a:p>
            <a:r>
              <a:rPr lang="ru-RU" sz="2000" dirty="0" smtClean="0"/>
              <a:t>С 17.08.1995 года работает в ГБПОУ РМ «</a:t>
            </a:r>
            <a:r>
              <a:rPr lang="ru-RU" sz="2000" dirty="0" err="1" smtClean="0"/>
              <a:t>Ичалковский</a:t>
            </a:r>
            <a:r>
              <a:rPr lang="ru-RU" sz="2000" dirty="0" smtClean="0"/>
              <a:t> педагогический колледж» преподавателем художественно-эстетических дисциплин.</a:t>
            </a:r>
          </a:p>
          <a:p>
            <a:r>
              <a:rPr lang="ru-RU" sz="2000" dirty="0" smtClean="0"/>
              <a:t>Педагог постоянно совершенствуется, повышая свой профессиональный уровень.</a:t>
            </a:r>
            <a:endParaRPr lang="ru-RU" sz="20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AE46D4E-BAFD-41B1-8A25-7EB33B127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" y="169937"/>
            <a:ext cx="1566642" cy="164630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65513" t="10156" r="18472" b="64584"/>
          <a:stretch>
            <a:fillRect/>
          </a:stretch>
        </p:blipFill>
        <p:spPr bwMode="auto">
          <a:xfrm>
            <a:off x="6145307" y="1580030"/>
            <a:ext cx="3213847" cy="380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192976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37D910B-621A-48FE-A96B-15C94FF2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3882" y="417429"/>
            <a:ext cx="6323294" cy="1320800"/>
          </a:xfrm>
        </p:spPr>
        <p:txBody>
          <a:bodyPr/>
          <a:lstStyle/>
          <a:p>
            <a:r>
              <a:rPr lang="ru-RU" dirty="0" smtClean="0"/>
              <a:t>Участник </a:t>
            </a:r>
            <a:r>
              <a:rPr lang="ru-RU" dirty="0"/>
              <a:t>«Истории успеха»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614A0ADE-E3BB-4D2C-9673-3FD312981278}"/>
              </a:ext>
            </a:extLst>
          </p:cNvPr>
          <p:cNvSpPr/>
          <p:nvPr/>
        </p:nvSpPr>
        <p:spPr>
          <a:xfrm>
            <a:off x="681487" y="2017059"/>
            <a:ext cx="8852478" cy="4233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Педагогические и творческие успехи Алексея Васильевича отмечены наградами:</a:t>
            </a:r>
          </a:p>
          <a:p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dirty="0" smtClean="0"/>
              <a:t>2004 год - Почётная грамота Министерства образования РМ;</a:t>
            </a:r>
          </a:p>
          <a:p>
            <a:r>
              <a:rPr lang="ru-RU" sz="2000" dirty="0" smtClean="0"/>
              <a:t>2011 год - Почётная грамота Государственного Собрания Республики Мордовия;</a:t>
            </a:r>
          </a:p>
          <a:p>
            <a:r>
              <a:rPr lang="ru-RU" sz="2000" dirty="0" smtClean="0"/>
              <a:t>2015 год - Почётная грамота Министерства образования и науки РФ;</a:t>
            </a:r>
          </a:p>
          <a:p>
            <a:r>
              <a:rPr lang="ru-RU" sz="2000" dirty="0" smtClean="0"/>
              <a:t>2019 год – присвоено звание «Почетный работник воспитания и просвещения РФ»;</a:t>
            </a:r>
          </a:p>
          <a:p>
            <a:r>
              <a:rPr lang="ru-RU" sz="2000" dirty="0" smtClean="0"/>
              <a:t>2019 год - удостоен звания «Мастер года» Республики Мордовия как резчик по дереву и живописец;</a:t>
            </a:r>
          </a:p>
          <a:p>
            <a:r>
              <a:rPr lang="ru-RU" sz="2000" dirty="0" smtClean="0"/>
              <a:t>2020 год – присвоено звание «Почетный работник среднего профессионального образования РМ».</a:t>
            </a:r>
            <a:endParaRPr lang="ru-RU" sz="20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AE46D4E-BAFD-41B1-8A25-7EB33B127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" y="169937"/>
            <a:ext cx="1566642" cy="16463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192976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A317A550-5022-4D65-994B-12F4878F5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8987" y="5895827"/>
            <a:ext cx="2298779" cy="384203"/>
          </a:xfrm>
        </p:spPr>
        <p:txBody>
          <a:bodyPr>
            <a:normAutofit fontScale="92500"/>
          </a:bodyPr>
          <a:lstStyle/>
          <a:p>
            <a:r>
              <a:rPr lang="ru-RU" dirty="0"/>
              <a:t>Фото с площадок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51B06149-A56D-4C88-91C9-D1FC8B29D588}"/>
              </a:ext>
            </a:extLst>
          </p:cNvPr>
          <p:cNvSpPr txBox="1">
            <a:spLocks/>
          </p:cNvSpPr>
          <p:nvPr/>
        </p:nvSpPr>
        <p:spPr>
          <a:xfrm>
            <a:off x="1589385" y="117895"/>
            <a:ext cx="714978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IV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Региональный чемпионат «</a:t>
            </a:r>
            <a:r>
              <a:rPr kumimoji="0" lang="ru-RU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Абилимпикс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»2019 г.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8658" y="1390801"/>
            <a:ext cx="6914231" cy="46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BA6E8490-B553-4DA0-956E-5AA4340703F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A317A550-5022-4D65-994B-12F4878F5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858" y="5734462"/>
            <a:ext cx="2298779" cy="384203"/>
          </a:xfrm>
        </p:spPr>
        <p:txBody>
          <a:bodyPr>
            <a:normAutofit fontScale="92500"/>
          </a:bodyPr>
          <a:lstStyle/>
          <a:p>
            <a:r>
              <a:rPr lang="ru-RU" dirty="0"/>
              <a:t>Фото с площадок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51B06149-A56D-4C88-91C9-D1FC8B29D588}"/>
              </a:ext>
            </a:extLst>
          </p:cNvPr>
          <p:cNvSpPr txBox="1">
            <a:spLocks/>
          </p:cNvSpPr>
          <p:nvPr/>
        </p:nvSpPr>
        <p:spPr>
          <a:xfrm>
            <a:off x="1589385" y="117895"/>
            <a:ext cx="714978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IV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Региональный чемпионат «</a:t>
            </a:r>
            <a:r>
              <a:rPr kumimoji="0" lang="ru-RU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Абилимпикс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»2019г.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20871" b="17731"/>
          <a:stretch>
            <a:fillRect/>
          </a:stretch>
        </p:blipFill>
        <p:spPr bwMode="auto">
          <a:xfrm>
            <a:off x="2662518" y="1479176"/>
            <a:ext cx="5037322" cy="4639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BA6E8490-B553-4DA0-956E-5AA4340703F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A317A550-5022-4D65-994B-12F4878F5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953" y="6223631"/>
            <a:ext cx="2298779" cy="384203"/>
          </a:xfrm>
        </p:spPr>
        <p:txBody>
          <a:bodyPr>
            <a:normAutofit fontScale="92500"/>
          </a:bodyPr>
          <a:lstStyle/>
          <a:p>
            <a:r>
              <a:rPr lang="ru-RU" dirty="0"/>
              <a:t>Фото с площадок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0154" y="143774"/>
            <a:ext cx="7149780" cy="1320800"/>
          </a:xfrm>
        </p:spPr>
        <p:txBody>
          <a:bodyPr/>
          <a:lstStyle/>
          <a:p>
            <a:pPr algn="ctr"/>
            <a:r>
              <a:rPr lang="en-US" dirty="0" smtClean="0"/>
              <a:t>IV</a:t>
            </a:r>
            <a:r>
              <a:rPr lang="ru-RU" dirty="0" smtClean="0"/>
              <a:t> </a:t>
            </a:r>
            <a:r>
              <a:rPr lang="ru-RU" dirty="0"/>
              <a:t>Региональный чемпионат «</a:t>
            </a:r>
            <a:r>
              <a:rPr lang="ru-RU" dirty="0" err="1" smtClean="0"/>
              <a:t>Абилимпикс</a:t>
            </a:r>
            <a:r>
              <a:rPr lang="ru-RU" dirty="0" smtClean="0"/>
              <a:t>»2019 г.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8122" t="12815" r="4035"/>
          <a:stretch>
            <a:fillRect/>
          </a:stretch>
        </p:blipFill>
        <p:spPr bwMode="auto">
          <a:xfrm>
            <a:off x="1826264" y="1353333"/>
            <a:ext cx="7211430" cy="477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A6E8490-B553-4DA0-956E-5AA4340703F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A6E8490-B553-4DA0-956E-5AA4340703F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51B06149-A56D-4C88-91C9-D1FC8B29D588}"/>
              </a:ext>
            </a:extLst>
          </p:cNvPr>
          <p:cNvSpPr txBox="1">
            <a:spLocks/>
          </p:cNvSpPr>
          <p:nvPr/>
        </p:nvSpPr>
        <p:spPr>
          <a:xfrm>
            <a:off x="1589385" y="117895"/>
            <a:ext cx="714978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IV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Региональный чемпионат «</a:t>
            </a:r>
            <a:r>
              <a:rPr kumimoji="0" lang="ru-RU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Абилимпикс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»2019 г.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 t="8996"/>
          <a:stretch>
            <a:fillRect/>
          </a:stretch>
        </p:blipFill>
        <p:spPr bwMode="auto">
          <a:xfrm>
            <a:off x="1773796" y="2021610"/>
            <a:ext cx="7453746" cy="4523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FC8BA611-4E4B-4691-971E-8459EEF4F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1906" y="1311891"/>
            <a:ext cx="7422776" cy="1320800"/>
          </a:xfrm>
        </p:spPr>
        <p:txBody>
          <a:bodyPr>
            <a:normAutofit/>
          </a:bodyPr>
          <a:lstStyle/>
          <a:p>
            <a:r>
              <a:rPr lang="ru-RU" sz="2000" dirty="0"/>
              <a:t>Результаты </a:t>
            </a:r>
            <a:r>
              <a:rPr lang="ru-RU" sz="2000" dirty="0" smtClean="0"/>
              <a:t>соревнований:</a:t>
            </a:r>
            <a:br>
              <a:rPr lang="ru-RU" sz="2000" dirty="0" smtClean="0"/>
            </a:br>
            <a:r>
              <a:rPr lang="ru-RU" sz="2000" dirty="0" smtClean="0"/>
              <a:t>1 место в номинации Изобразительное искусство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2382354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A6E8490-B553-4DA0-956E-5AA4340703F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0506" y="1442401"/>
            <a:ext cx="6772564" cy="5079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51B06149-A56D-4C88-91C9-D1FC8B29D588}"/>
              </a:ext>
            </a:extLst>
          </p:cNvPr>
          <p:cNvSpPr txBox="1">
            <a:spLocks/>
          </p:cNvSpPr>
          <p:nvPr/>
        </p:nvSpPr>
        <p:spPr>
          <a:xfrm>
            <a:off x="1589385" y="117895"/>
            <a:ext cx="714978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VI</a:t>
            </a: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Национальный чемпионат «Абилимпикс»2020 г.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82354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BA6E8490-B553-4DA0-956E-5AA4340703F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385" y="117895"/>
            <a:ext cx="7149780" cy="1320800"/>
          </a:xfrm>
        </p:spPr>
        <p:txBody>
          <a:bodyPr/>
          <a:lstStyle/>
          <a:p>
            <a:pPr algn="ctr"/>
            <a:r>
              <a:rPr lang="en-US" dirty="0" smtClean="0"/>
              <a:t>VI</a:t>
            </a:r>
            <a:r>
              <a:rPr lang="ru-RU" dirty="0" smtClean="0"/>
              <a:t> Национальный </a:t>
            </a:r>
            <a:r>
              <a:rPr lang="ru-RU" dirty="0"/>
              <a:t>чемпионат «</a:t>
            </a:r>
            <a:r>
              <a:rPr lang="ru-RU" dirty="0" err="1" smtClean="0"/>
              <a:t>Абилимпикс</a:t>
            </a:r>
            <a:r>
              <a:rPr lang="ru-RU" dirty="0" smtClean="0"/>
              <a:t>»2020 г.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1387" y="1309458"/>
            <a:ext cx="6856777" cy="514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382354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264</TotalTime>
  <Words>184</Words>
  <Application>Microsoft Office PowerPoint</Application>
  <PresentationFormat>Произвольный</PresentationFormat>
  <Paragraphs>35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«История успеха»</vt:lpstr>
      <vt:lpstr>Участник «Истории успеха» </vt:lpstr>
      <vt:lpstr>Участник «Истории успеха» </vt:lpstr>
      <vt:lpstr>Слайд 4</vt:lpstr>
      <vt:lpstr>Слайд 5</vt:lpstr>
      <vt:lpstr>IV Региональный чемпионат «Абилимпикс»2019 г.</vt:lpstr>
      <vt:lpstr>Результаты соревнований: 1 место в номинации Изобразительное искусство</vt:lpstr>
      <vt:lpstr>Слайд 8</vt:lpstr>
      <vt:lpstr>VI Национальный чемпионат «Абилимпикс»2020 г.</vt:lpstr>
      <vt:lpstr>Слайд 10</vt:lpstr>
      <vt:lpstr>Результаты соревнований: 1 место в номинации Изобразительное искусство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1</cp:lastModifiedBy>
  <cp:revision>49</cp:revision>
  <dcterms:created xsi:type="dcterms:W3CDTF">2022-04-21T08:04:35Z</dcterms:created>
  <dcterms:modified xsi:type="dcterms:W3CDTF">2022-04-24T14:15:28Z</dcterms:modified>
</cp:coreProperties>
</file>