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0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145730" name="Straight Connector 31"/>
            <p:cNvCxnSpPr>
              <a:cxnSpLocks/>
            </p:cNvCxnSpPr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Straight Connector 20"/>
            <p:cNvCxnSpPr>
              <a:cxnSpLocks/>
            </p:cNvCxnSpPr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0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1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2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3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4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5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6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597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598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77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7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7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8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3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8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4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1048642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643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72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2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0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104863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63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8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89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5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7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7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56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82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83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61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2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6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64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6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6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6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2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2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6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94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695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9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9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9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45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48646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4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64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145728" name="Straight Connector 19"/>
            <p:cNvCxnSpPr>
              <a:cxnSpLocks/>
            </p:cNvCxnSpPr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Straight Connector 20"/>
            <p:cNvCxnSpPr>
              <a:cxnSpLocks/>
            </p:cNvCxnSpPr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8576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77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78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79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0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1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2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3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584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585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586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104858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Заголовок 1"/>
          <p:cNvSpPr>
            <a:spLocks noGrp="1"/>
          </p:cNvSpPr>
          <p:nvPr>
            <p:ph type="ctrTitle"/>
          </p:nvPr>
        </p:nvSpPr>
        <p:spPr>
          <a:xfrm>
            <a:off x="1997611" y="2284799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1048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54528" y="472774"/>
            <a:ext cx="5918157" cy="1096899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ГБПОУ РМ «Саранский техникум сферы услуг</a:t>
            </a:r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 и промышленных технологий»</a:t>
            </a:r>
          </a:p>
        </p:txBody>
      </p:sp>
      <p:pic>
        <p:nvPicPr>
          <p:cNvPr id="209715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1048604" name="Прямоугольник 5"/>
          <p:cNvSpPr/>
          <p:nvPr/>
        </p:nvSpPr>
        <p:spPr>
          <a:xfrm>
            <a:off x="2325542" y="2934735"/>
            <a:ext cx="58833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участника Чемпионата «</a:t>
            </a:r>
            <a:r>
              <a:rPr lang="ru-RU" sz="2400" b="1" dirty="0" err="1">
                <a:solidFill>
                  <a:srgbClr val="FF0000"/>
                </a:solidFill>
              </a:rPr>
              <a:t>Абилимпикс</a:t>
            </a:r>
            <a:r>
              <a:rPr lang="ru-RU" sz="2400" b="1" dirty="0">
                <a:solidFill>
                  <a:srgbClr val="FF0000"/>
                </a:solidFill>
              </a:rPr>
              <a:t>»</a:t>
            </a:r>
          </a:p>
          <a:p>
            <a:pPr algn="ctr"/>
            <a:r>
              <a:rPr lang="ru-RU" altLang="en-US" sz="2400" b="1" dirty="0" err="1">
                <a:solidFill>
                  <a:srgbClr val="FF0000"/>
                </a:solidFill>
              </a:rPr>
              <a:t>Лушкиной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ru-RU" altLang="en-US" sz="2400" b="1" dirty="0">
                <a:solidFill>
                  <a:srgbClr val="FF0000"/>
                </a:solidFill>
              </a:rPr>
              <a:t>Арины</a:t>
            </a:r>
            <a:r>
              <a:rPr lang="en-US" altLang="en-US" sz="2400" b="1" dirty="0">
                <a:solidFill>
                  <a:srgbClr val="FF0000"/>
                </a:solidFill>
              </a:rPr>
              <a:t> </a:t>
            </a:r>
            <a:r>
              <a:rPr lang="ru-RU" altLang="en-US" sz="2400" b="1" dirty="0">
                <a:solidFill>
                  <a:srgbClr val="FF0000"/>
                </a:solidFill>
              </a:rPr>
              <a:t>Николаевны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48605" name="Прямоугольник 6"/>
          <p:cNvSpPr/>
          <p:nvPr/>
        </p:nvSpPr>
        <p:spPr>
          <a:xfrm>
            <a:off x="3573194" y="4603396"/>
            <a:ext cx="34747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</a:rPr>
              <a:t>КОМПЕТЕЦИЯ</a:t>
            </a:r>
          </a:p>
          <a:p>
            <a:pPr algn="ctr"/>
            <a:r>
              <a:rPr lang="en-US" altLang="en-US" sz="2400" b="1" dirty="0">
                <a:solidFill>
                  <a:schemeClr val="accent3"/>
                </a:solidFill>
              </a:rPr>
              <a:t>" </a:t>
            </a:r>
            <a:r>
              <a:rPr lang="ru-RU" altLang="en-US" sz="2400" b="1" dirty="0">
                <a:solidFill>
                  <a:schemeClr val="accent3"/>
                </a:solidFill>
              </a:rPr>
              <a:t>Бисероплетение</a:t>
            </a:r>
            <a:r>
              <a:rPr lang="en-US" altLang="en-US" sz="2400" b="1" dirty="0">
                <a:solidFill>
                  <a:schemeClr val="accent3"/>
                </a:solidFill>
              </a:rPr>
              <a:t>"</a:t>
            </a:r>
            <a:endParaRPr lang="zh-CN" altLang="en-US" sz="2400" dirty="0"/>
          </a:p>
        </p:txBody>
      </p:sp>
      <p:pic>
        <p:nvPicPr>
          <p:cNvPr id="2097153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>
          <a:xfrm>
            <a:off x="4171156" y="848750"/>
            <a:ext cx="5062284" cy="1320800"/>
          </a:xfrm>
        </p:spPr>
        <p:txBody>
          <a:bodyPr/>
          <a:lstStyle/>
          <a:p>
            <a:r>
              <a:rPr lang="ru-RU" dirty="0"/>
              <a:t>Рассказ Арины о себе</a:t>
            </a:r>
          </a:p>
        </p:txBody>
      </p:sp>
      <p:sp>
        <p:nvSpPr>
          <p:cNvPr id="1048612" name="Прямоугольник 7"/>
          <p:cNvSpPr/>
          <p:nvPr/>
        </p:nvSpPr>
        <p:spPr>
          <a:xfrm>
            <a:off x="3929994" y="2141741"/>
            <a:ext cx="68599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-</a:t>
            </a:r>
            <a:r>
              <a:rPr lang="en-US" dirty="0"/>
              <a:t> </a:t>
            </a:r>
            <a:r>
              <a:rPr lang="ru-RU" altLang="en-US" dirty="0"/>
              <a:t>Когда</a:t>
            </a:r>
            <a:r>
              <a:rPr lang="en-US" altLang="en-US" dirty="0"/>
              <a:t> </a:t>
            </a:r>
            <a:r>
              <a:rPr lang="ru-RU" altLang="en-US" dirty="0"/>
              <a:t>я</a:t>
            </a:r>
            <a:r>
              <a:rPr lang="en-US" altLang="en-US" dirty="0"/>
              <a:t> </a:t>
            </a:r>
            <a:r>
              <a:rPr lang="ru-RU" altLang="en-US" dirty="0"/>
              <a:t>была</a:t>
            </a:r>
            <a:r>
              <a:rPr lang="en-US" altLang="en-US" dirty="0"/>
              <a:t> </a:t>
            </a:r>
            <a:r>
              <a:rPr lang="ru-RU" altLang="en-US" dirty="0"/>
              <a:t>маленькая</a:t>
            </a:r>
            <a:r>
              <a:rPr lang="en-US" altLang="en-US" dirty="0"/>
              <a:t>,</a:t>
            </a:r>
            <a:r>
              <a:rPr lang="ru-RU" altLang="en-US" dirty="0"/>
              <a:t>я</a:t>
            </a:r>
            <a:r>
              <a:rPr lang="en-US" altLang="en-US" dirty="0"/>
              <a:t> </a:t>
            </a:r>
            <a:r>
              <a:rPr lang="ru-RU" altLang="en-US" dirty="0"/>
              <a:t>мечтала</a:t>
            </a:r>
            <a:r>
              <a:rPr lang="en-US" altLang="en-US" dirty="0"/>
              <a:t> </a:t>
            </a:r>
            <a:r>
              <a:rPr lang="ru-RU" altLang="en-US" dirty="0"/>
              <a:t>помогать</a:t>
            </a:r>
            <a:r>
              <a:rPr lang="en-US" altLang="en-US" dirty="0"/>
              <a:t> </a:t>
            </a:r>
            <a:r>
              <a:rPr lang="ru-RU" altLang="en-US" dirty="0"/>
              <a:t>и</a:t>
            </a:r>
            <a:r>
              <a:rPr lang="en-US" altLang="en-US" dirty="0"/>
              <a:t> </a:t>
            </a:r>
            <a:r>
              <a:rPr lang="ru-RU" altLang="en-US" dirty="0"/>
              <a:t>приносить</a:t>
            </a:r>
            <a:r>
              <a:rPr lang="en-US" altLang="en-US" dirty="0"/>
              <a:t> </a:t>
            </a:r>
            <a:r>
              <a:rPr lang="ru-RU" altLang="en-US" dirty="0"/>
              <a:t>пользу</a:t>
            </a:r>
            <a:r>
              <a:rPr lang="en-US" altLang="en-US" dirty="0"/>
              <a:t> </a:t>
            </a:r>
            <a:r>
              <a:rPr lang="ru-RU" altLang="en-US" dirty="0"/>
              <a:t>людям.</a:t>
            </a:r>
            <a:endParaRPr lang="zh-CN" altLang="en-US" dirty="0"/>
          </a:p>
          <a:p>
            <a:pPr algn="just"/>
            <a:r>
              <a:rPr lang="ru-RU" altLang="en-US" dirty="0"/>
              <a:t>В школе я любила историю, а в техникуме полюбила предмет «Художественное</a:t>
            </a:r>
            <a:r>
              <a:rPr lang="en-US" altLang="en-US" dirty="0"/>
              <a:t> </a:t>
            </a:r>
            <a:r>
              <a:rPr lang="ru-RU" altLang="en-US" dirty="0"/>
              <a:t>проектирование»</a:t>
            </a:r>
            <a:endParaRPr lang="zh-CN" altLang="en-US" dirty="0"/>
          </a:p>
          <a:p>
            <a:pPr algn="just"/>
            <a:r>
              <a:rPr lang="ru-RU" altLang="en-US" dirty="0"/>
              <a:t>По совету</a:t>
            </a:r>
            <a:r>
              <a:rPr lang="en-US" altLang="en-US" dirty="0"/>
              <a:t> </a:t>
            </a:r>
            <a:r>
              <a:rPr lang="ru-RU" altLang="en-US" dirty="0"/>
              <a:t>наставника Ирины Александровны </a:t>
            </a:r>
            <a:r>
              <a:rPr lang="ru-RU" altLang="en-US" dirty="0" err="1"/>
              <a:t>Вождаевой</a:t>
            </a:r>
            <a:r>
              <a:rPr lang="en-US" altLang="en-US" dirty="0"/>
              <a:t>,</a:t>
            </a:r>
            <a:r>
              <a:rPr lang="ru-RU" altLang="en-US" dirty="0"/>
              <a:t> во</a:t>
            </a:r>
            <a:r>
              <a:rPr lang="en-US" altLang="en-US" dirty="0"/>
              <a:t> </a:t>
            </a:r>
            <a:r>
              <a:rPr lang="ru-RU" altLang="en-US" dirty="0"/>
              <a:t>время</a:t>
            </a:r>
            <a:r>
              <a:rPr lang="en-US" altLang="en-US" dirty="0"/>
              <a:t> </a:t>
            </a:r>
            <a:r>
              <a:rPr lang="ru-RU" altLang="en-US" dirty="0"/>
              <a:t>учебы</a:t>
            </a:r>
            <a:r>
              <a:rPr lang="en-US" altLang="en-US" dirty="0"/>
              <a:t>,</a:t>
            </a:r>
            <a:r>
              <a:rPr lang="ru-RU" altLang="en-US" dirty="0"/>
              <a:t> стала постигать искусство </a:t>
            </a:r>
            <a:r>
              <a:rPr lang="ru-RU" altLang="en-US" dirty="0" err="1"/>
              <a:t>бисероплетения</a:t>
            </a:r>
            <a:r>
              <a:rPr lang="ru-RU" altLang="en-US" dirty="0"/>
              <a:t>, именно поэтому эта компетенция</a:t>
            </a:r>
            <a:r>
              <a:rPr lang="en-US" altLang="en-US" dirty="0"/>
              <a:t> </a:t>
            </a:r>
            <a:r>
              <a:rPr lang="ru-RU" altLang="en-US" dirty="0"/>
              <a:t>на Чемпионате стала</a:t>
            </a:r>
            <a:r>
              <a:rPr lang="en-US" altLang="en-US" dirty="0"/>
              <a:t> </a:t>
            </a:r>
            <a:r>
              <a:rPr lang="ru-RU" altLang="en-US" dirty="0"/>
              <a:t>для меня ведущей </a:t>
            </a:r>
            <a:r>
              <a:rPr lang="ru-RU" altLang="en-US" dirty="0" err="1"/>
              <a:t>ведущей</a:t>
            </a:r>
            <a:r>
              <a:rPr lang="en-US" altLang="en-US" dirty="0"/>
              <a:t>. </a:t>
            </a:r>
            <a:endParaRPr lang="zh-CN" altLang="en-US" dirty="0"/>
          </a:p>
          <a:p>
            <a:pPr algn="just"/>
            <a:r>
              <a:rPr lang="ru-RU" altLang="en-US" dirty="0"/>
              <a:t>Во время соревнований «</a:t>
            </a:r>
            <a:r>
              <a:rPr lang="ru-RU" altLang="en-US" dirty="0" err="1"/>
              <a:t>Абилимпикс</a:t>
            </a:r>
            <a:r>
              <a:rPr lang="en-US" altLang="en-US" dirty="0"/>
              <a:t>«</a:t>
            </a:r>
            <a:r>
              <a:rPr lang="ru-RU" altLang="en-US" dirty="0"/>
              <a:t> мне пришлось</a:t>
            </a:r>
            <a:r>
              <a:rPr lang="en-US" altLang="en-US" dirty="0"/>
              <a:t> </a:t>
            </a:r>
            <a:r>
              <a:rPr lang="ru-RU" altLang="en-US" dirty="0"/>
              <a:t>состязаться</a:t>
            </a:r>
            <a:r>
              <a:rPr lang="en-US" altLang="en-US" dirty="0"/>
              <a:t> </a:t>
            </a:r>
            <a:r>
              <a:rPr lang="ru-RU" altLang="en-US" dirty="0"/>
              <a:t>с</a:t>
            </a:r>
            <a:r>
              <a:rPr lang="en-US" altLang="en-US" dirty="0"/>
              <a:t> </a:t>
            </a:r>
            <a:r>
              <a:rPr lang="ru-RU" altLang="en-US" dirty="0"/>
              <a:t>серьезными</a:t>
            </a:r>
            <a:r>
              <a:rPr lang="en-US" altLang="en-US" dirty="0"/>
              <a:t> </a:t>
            </a:r>
            <a:r>
              <a:rPr lang="ru-RU" altLang="en-US" dirty="0"/>
              <a:t>конкурентами</a:t>
            </a:r>
            <a:r>
              <a:rPr lang="en-US" altLang="en-US" dirty="0"/>
              <a:t> </a:t>
            </a:r>
            <a:r>
              <a:rPr lang="ru-RU" altLang="en-US" dirty="0"/>
              <a:t>которые</a:t>
            </a:r>
            <a:r>
              <a:rPr lang="en-US" altLang="en-US" dirty="0"/>
              <a:t> </a:t>
            </a:r>
            <a:r>
              <a:rPr lang="ru-RU" altLang="en-US" dirty="0"/>
              <a:t>уже</a:t>
            </a:r>
            <a:r>
              <a:rPr lang="en-US" altLang="en-US" dirty="0"/>
              <a:t> </a:t>
            </a:r>
            <a:r>
              <a:rPr lang="ru-RU" altLang="en-US" dirty="0"/>
              <a:t>были</a:t>
            </a:r>
            <a:r>
              <a:rPr lang="en-US" altLang="en-US" dirty="0"/>
              <a:t> </a:t>
            </a:r>
            <a:r>
              <a:rPr lang="ru-RU" altLang="en-US" dirty="0"/>
              <a:t>призерами</a:t>
            </a:r>
            <a:r>
              <a:rPr lang="en-US" altLang="en-US" dirty="0"/>
              <a:t>.</a:t>
            </a:r>
            <a:r>
              <a:rPr lang="ru-RU" altLang="en-US" dirty="0"/>
              <a:t> Но я справилась!</a:t>
            </a:r>
            <a:endParaRPr lang="zh-CN" altLang="en-US" dirty="0"/>
          </a:p>
          <a:p>
            <a:pPr algn="just"/>
            <a:r>
              <a:rPr lang="ru-RU" altLang="en-US" dirty="0"/>
              <a:t>Когда у меня спрашивают о планах на будущее, я отвечаю, что как и в</a:t>
            </a:r>
            <a:r>
              <a:rPr lang="en-US" altLang="en-US" dirty="0"/>
              <a:t> </a:t>
            </a:r>
            <a:r>
              <a:rPr lang="ru-RU" altLang="en-US" dirty="0"/>
              <a:t>детстве</a:t>
            </a:r>
            <a:r>
              <a:rPr lang="en-US" altLang="en-US" dirty="0"/>
              <a:t>,</a:t>
            </a:r>
            <a:r>
              <a:rPr lang="ru-RU" altLang="en-US" dirty="0"/>
              <a:t> хочу приносить</a:t>
            </a:r>
            <a:r>
              <a:rPr lang="en-US" altLang="en-US" dirty="0"/>
              <a:t> </a:t>
            </a:r>
            <a:r>
              <a:rPr lang="ru-RU" altLang="en-US" dirty="0"/>
              <a:t>людям</a:t>
            </a:r>
            <a:r>
              <a:rPr lang="en-US" altLang="en-US" dirty="0"/>
              <a:t> </a:t>
            </a:r>
            <a:r>
              <a:rPr lang="ru-RU" altLang="en-US" dirty="0"/>
              <a:t>пользу</a:t>
            </a:r>
            <a:r>
              <a:rPr lang="en-US" altLang="en-US" dirty="0"/>
              <a:t>,</a:t>
            </a:r>
            <a:r>
              <a:rPr lang="ru-RU" altLang="en-US" dirty="0"/>
              <a:t> возможно</a:t>
            </a:r>
            <a:r>
              <a:rPr lang="en-US" altLang="en-US" dirty="0"/>
              <a:t> </a:t>
            </a:r>
            <a:r>
              <a:rPr lang="ru-RU" altLang="en-US" dirty="0"/>
              <a:t>буду заниматься творческими работами и плести из бисера украшения.</a:t>
            </a:r>
            <a:endParaRPr lang="zh-CN" altLang="en-US" dirty="0"/>
          </a:p>
        </p:txBody>
      </p:sp>
      <p:pic>
        <p:nvPicPr>
          <p:cNvPr id="2097154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07" y="495439"/>
            <a:ext cx="1566642" cy="1646302"/>
          </a:xfrm>
          <a:prstGeom prst="rect">
            <a:avLst/>
          </a:prstGeom>
        </p:spPr>
      </p:pic>
      <p:pic>
        <p:nvPicPr>
          <p:cNvPr id="2097155" name="Рисунок 2097154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28468" y="2518117"/>
            <a:ext cx="2723880" cy="42418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Заголовок 1"/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Информация о наставнике</a:t>
            </a:r>
          </a:p>
        </p:txBody>
      </p:sp>
      <p:sp>
        <p:nvSpPr>
          <p:cNvPr id="1048614" name="Объект 2"/>
          <p:cNvSpPr>
            <a:spLocks noGrp="1"/>
          </p:cNvSpPr>
          <p:nvPr>
            <p:ph idx="1"/>
          </p:nvPr>
        </p:nvSpPr>
        <p:spPr>
          <a:xfrm>
            <a:off x="846147" y="2530378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en-US" sz="2800" dirty="0" err="1">
                <a:solidFill>
                  <a:srgbClr val="FF0000"/>
                </a:solidFill>
              </a:rPr>
              <a:t>Вождаева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endParaRPr lang="ru-RU" altLang="en-US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altLang="en-US" sz="2800" dirty="0">
                <a:solidFill>
                  <a:srgbClr val="FF0000"/>
                </a:solidFill>
              </a:rPr>
              <a:t>Ирина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endParaRPr lang="ru-RU" altLang="en-US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altLang="en-US" sz="2800" dirty="0">
                <a:solidFill>
                  <a:srgbClr val="FF0000"/>
                </a:solidFill>
              </a:rPr>
              <a:t>Александровна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097156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2097157" name="Рисунок 2097156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939206" y="2530378"/>
            <a:ext cx="4001910" cy="32645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sp>
        <p:nvSpPr>
          <p:cNvPr id="1048616" name="Объект 2"/>
          <p:cNvSpPr>
            <a:spLocks noGrp="1"/>
          </p:cNvSpPr>
          <p:nvPr>
            <p:ph idx="1"/>
          </p:nvPr>
        </p:nvSpPr>
        <p:spPr>
          <a:xfrm>
            <a:off x="1213820" y="1766693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FF0000"/>
                </a:solidFill>
              </a:rPr>
              <a:t>Фото в период подготовки к чемпионату</a:t>
            </a:r>
          </a:p>
        </p:txBody>
      </p:sp>
      <p:pic>
        <p:nvPicPr>
          <p:cNvPr id="2097158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2097159" name="Рисунок 209715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8604" y="3087493"/>
            <a:ext cx="4133396" cy="2764042"/>
          </a:xfrm>
          <a:prstGeom prst="rect">
            <a:avLst/>
          </a:prstGeom>
        </p:spPr>
      </p:pic>
      <p:pic>
        <p:nvPicPr>
          <p:cNvPr id="2097160" name="Рисунок 209715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108486" y="3087492"/>
            <a:ext cx="4559572" cy="27640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Заголовок 1"/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2097161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2097162" name="Рисунок 209716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28063" y="2193708"/>
            <a:ext cx="5942098" cy="42914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1048619" name="Заголовок 1"/>
          <p:cNvSpPr>
            <a:spLocks noGrp="1"/>
          </p:cNvSpPr>
          <p:nvPr>
            <p:ph type="title"/>
          </p:nvPr>
        </p:nvSpPr>
        <p:spPr>
          <a:xfrm>
            <a:off x="3094892" y="609600"/>
            <a:ext cx="5531995" cy="1320800"/>
          </a:xfrm>
        </p:spPr>
        <p:txBody>
          <a:bodyPr/>
          <a:lstStyle/>
          <a:p>
            <a:pPr algn="ctr"/>
            <a:r>
              <a:rPr lang="ru-RU" dirty="0"/>
              <a:t>Другие Чемпионаты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2097164" name="Рисунок 209716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772831" y="2261758"/>
            <a:ext cx="3132337" cy="4134680"/>
          </a:xfrm>
          <a:prstGeom prst="rect">
            <a:avLst/>
          </a:prstGeom>
        </p:spPr>
      </p:pic>
      <p:pic>
        <p:nvPicPr>
          <p:cNvPr id="2097165" name="Рисунок 209716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87662" y="2261758"/>
            <a:ext cx="3510289" cy="40911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Заголовок 1"/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2097166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2097168" name="Рисунок 209716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786375" y="1930400"/>
            <a:ext cx="3543216" cy="4611076"/>
          </a:xfrm>
          <a:prstGeom prst="rect">
            <a:avLst/>
          </a:prstGeom>
        </p:spPr>
      </p:pic>
      <p:pic>
        <p:nvPicPr>
          <p:cNvPr id="2097169" name="Рисунок 2097168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730784" y="1930399"/>
            <a:ext cx="3950875" cy="461107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Интервью с участником (призером, победителем)</a:t>
            </a:r>
          </a:p>
        </p:txBody>
      </p:sp>
      <p:sp>
        <p:nvSpPr>
          <p:cNvPr id="1048623" name="Прямоугольник 5"/>
          <p:cNvSpPr/>
          <p:nvPr/>
        </p:nvSpPr>
        <p:spPr>
          <a:xfrm>
            <a:off x="674989" y="1665397"/>
            <a:ext cx="91017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У Арины сегодня день рождения!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Поздравляем творческую девушку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и желаем удач и открытий  на профессиональном пути!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FDC425-2065-47E5-95CA-316B722A4E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394" y="3775647"/>
            <a:ext cx="4131212" cy="28339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198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Аспект</vt:lpstr>
      <vt:lpstr>«История успеха»</vt:lpstr>
      <vt:lpstr>Рассказ Арины о себе</vt:lpstr>
      <vt:lpstr>Информация о наставнике</vt:lpstr>
      <vt:lpstr>Путь к успеху</vt:lpstr>
      <vt:lpstr>VI Региональный чемпионат «Абилимпикс»</vt:lpstr>
      <vt:lpstr>Другие Чемпионаты «Абилимпикс»</vt:lpstr>
      <vt:lpstr>Результаты соревнований</vt:lpstr>
      <vt:lpstr>Интервью с участником (призером, победителем)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3</cp:revision>
  <dcterms:created xsi:type="dcterms:W3CDTF">2022-04-19T08:04:35Z</dcterms:created>
  <dcterms:modified xsi:type="dcterms:W3CDTF">2022-04-25T07:30:13Z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d5a698873e024ee49ac092d0040ad5a6</vt:lpwstr>
  </property>
</Properties>
</file>