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8" r:id="rId3"/>
    <p:sldId id="269" r:id="rId4"/>
    <p:sldId id="270" r:id="rId5"/>
    <p:sldId id="271" r:id="rId6"/>
    <p:sldId id="272" r:id="rId7"/>
    <p:sldId id="273" r:id="rId8"/>
    <p:sldId id="260" r:id="rId9"/>
    <p:sldId id="264" r:id="rId10"/>
    <p:sldId id="266" r:id="rId11"/>
    <p:sldId id="267" r:id="rId12"/>
    <p:sldId id="261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550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85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853701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51470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430994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38249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72551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1130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20257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0618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2666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7676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6455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3829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5034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7087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0122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image" Target="../media/image1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573AB5-AC51-488E-93AF-3381090B36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97613" y="2018008"/>
            <a:ext cx="6231989" cy="569461"/>
          </a:xfrm>
        </p:spPr>
        <p:txBody>
          <a:bodyPr/>
          <a:lstStyle/>
          <a:p>
            <a:r>
              <a:rPr lang="ru-RU" dirty="0"/>
              <a:t>«История успеха»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5712541-31DA-44F7-88DF-24F06616FB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4753" y="198073"/>
            <a:ext cx="1566642" cy="1646302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F13FF8A-5385-4EC1-BB5A-920E118BAB15}"/>
              </a:ext>
            </a:extLst>
          </p:cNvPr>
          <p:cNvSpPr/>
          <p:nvPr/>
        </p:nvSpPr>
        <p:spPr>
          <a:xfrm>
            <a:off x="2418932" y="2921216"/>
            <a:ext cx="597150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</a:rPr>
              <a:t>Проничкиной </a:t>
            </a:r>
          </a:p>
          <a:p>
            <a:pPr algn="ctr"/>
            <a:r>
              <a:rPr lang="ru-RU" sz="4000" b="1" dirty="0">
                <a:solidFill>
                  <a:srgbClr val="FF0000"/>
                </a:solidFill>
              </a:rPr>
              <a:t>Инны Анатольевны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73FA7D7-CE45-4534-8330-168CBEAF33FB}"/>
              </a:ext>
            </a:extLst>
          </p:cNvPr>
          <p:cNvSpPr/>
          <p:nvPr/>
        </p:nvSpPr>
        <p:spPr>
          <a:xfrm>
            <a:off x="3104617" y="4655142"/>
            <a:ext cx="46001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3"/>
                </a:solidFill>
              </a:rPr>
              <a:t>КОМПЕТЕЦИЯ «БИСЕРОПЛЕТЕНИЕ»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55B5E76-A262-4DE9-A282-831C6C265B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696" y="198073"/>
            <a:ext cx="1609725" cy="19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8574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7C3329-B6D5-4FFC-B0F9-A41C898CB0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8847" y="276804"/>
            <a:ext cx="6173633" cy="1320800"/>
          </a:xfrm>
        </p:spPr>
        <p:txBody>
          <a:bodyPr/>
          <a:lstStyle/>
          <a:p>
            <a:pPr algn="ctr"/>
            <a:r>
              <a:rPr lang="ru-RU" dirty="0"/>
              <a:t>Результаты Чемпионата </a:t>
            </a:r>
            <a:br>
              <a:rPr lang="ru-RU" dirty="0"/>
            </a:br>
            <a:r>
              <a:rPr lang="ru-RU" dirty="0"/>
              <a:t>«</a:t>
            </a:r>
            <a:r>
              <a:rPr lang="ru-RU" dirty="0" err="1"/>
              <a:t>Абилимпикс</a:t>
            </a:r>
            <a:r>
              <a:rPr lang="ru-RU" dirty="0"/>
              <a:t>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B63E940-0274-40F5-93D4-4C4891C7F56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0666" y="1503851"/>
            <a:ext cx="3705225" cy="5354149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74D07F9-4659-4D3B-B154-3F758E0A9A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8694" y="1597604"/>
            <a:ext cx="3543782" cy="508336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8E21345-D7B9-41E0-B802-F2E588C1BC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149" y="-54555"/>
            <a:ext cx="1566808" cy="1652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7872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9FB85D-78AE-48C9-B34B-63782C8C5F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9876" y="96838"/>
            <a:ext cx="8596668" cy="1320800"/>
          </a:xfrm>
        </p:spPr>
        <p:txBody>
          <a:bodyPr/>
          <a:lstStyle/>
          <a:p>
            <a:pPr algn="ctr"/>
            <a:r>
              <a:rPr lang="ru-RU" dirty="0"/>
              <a:t>Результаты Чемпионата </a:t>
            </a:r>
            <a:br>
              <a:rPr lang="ru-RU" dirty="0"/>
            </a:br>
            <a:r>
              <a:rPr lang="ru-RU" dirty="0"/>
              <a:t>«</a:t>
            </a:r>
            <a:r>
              <a:rPr lang="ru-RU" dirty="0" err="1"/>
              <a:t>Абилимпикс</a:t>
            </a:r>
            <a:r>
              <a:rPr lang="ru-RU" dirty="0"/>
              <a:t>»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1942547-A3D8-4FC6-94F1-EB976A0BD2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9414" y="958221"/>
            <a:ext cx="3532184" cy="504205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69F4E0F-8A41-4559-8B0E-FD6E953625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6146" y="1414121"/>
            <a:ext cx="3743268" cy="531617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FC26DDD-623B-4D94-A6DE-40B2FA8CBF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89" y="1188412"/>
            <a:ext cx="3243854" cy="458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4498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B7A481E-F628-4B5C-8694-D55A783D56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6" y="218453"/>
            <a:ext cx="1566808" cy="165215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6C8811-C240-467A-94E7-8992CAB267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2743" y="549812"/>
            <a:ext cx="5174826" cy="1320800"/>
          </a:xfrm>
        </p:spPr>
        <p:txBody>
          <a:bodyPr>
            <a:normAutofit/>
          </a:bodyPr>
          <a:lstStyle/>
          <a:p>
            <a:r>
              <a:rPr lang="ru-RU" dirty="0"/>
              <a:t>Награждение Главы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4764830-2B90-45E3-B720-0C6E46228C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581" y="2088649"/>
            <a:ext cx="2559880" cy="455089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539F879-0D72-4D56-9963-F3AD97A49B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946" y="218165"/>
            <a:ext cx="2332088" cy="414593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DB6AC45-9B19-4E7A-8F93-9322A38F6C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9008" y="1637599"/>
            <a:ext cx="2346473" cy="4171507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0989C0E-C9E0-45AB-925D-7659BF5CED3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24" y="2088649"/>
            <a:ext cx="2559880" cy="4550898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82C1A48-3810-4D1D-A761-11D8C4DB0E5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5926" y="2291131"/>
            <a:ext cx="2332087" cy="4145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5487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711B64-EA3D-4BFB-B78A-C1A552CDD4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БИОГРАФИЯ. Проничкина Инна Анатольевна, родилась 16 апреля 1970г, в Казахстане, городе Целинограда. Родилась в семье глухих, сама не слышит от рождения. Позже семья переехала на Украину, в Харьков, там Инна и росла, училась в школе для глухих детей с 1974 по 1987г. Родители в молодости жили очень трудно, своего жилья не было, и Инна 4 года жила в Доме ребенка, а потом мама получила 3- комнатную квартиру от завода. </a:t>
            </a:r>
          </a:p>
        </p:txBody>
      </p:sp>
    </p:spTree>
    <p:extLst>
      <p:ext uri="{BB962C8B-B14F-4D97-AF65-F5344CB8AC3E}">
        <p14:creationId xmlns:p14="http://schemas.microsoft.com/office/powerpoint/2010/main" val="21974209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113530-1B4A-4984-8D1B-3339B95586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156238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ru-RU" dirty="0"/>
              <a:t>Мама в августе будет 85 лет, она по-прежнему живёт в Харькове, очень любит вышивать крестиком. Брат и сестра тоже глухие от рождения, сестра уехала в Израиль, брат живет в Харькове вместе с мамой и семьей. Уехала из Харькова в Ульяновск, где и закончила школу. Там же познакомилась с мужем, еще в школе, а в 1991 году мы поженились. Родилась 2 детей, тоже плохо слышат. Дочь Милане сейчас 30 лет, спасибо ей за замечательного внука, которому скоро будет 6 лет.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EB51121-86FB-41A1-9A28-B73B146E83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3" y="2160589"/>
            <a:ext cx="9324795" cy="3880773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80683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4F162A-5F6B-4E77-A3D5-4859E5EF2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Сын Максим живет вместе с родителями. Ему 24 года. Когда училась в Харькове, всегда с удовольствием посещала в кружок вышивания, а так же шитья мягких игрушек, увлекалась макраме и вязала на спицах. В Саранске с 1989 по 2005 г, работала на вредном производстве, - ламповом заводе, </a:t>
            </a:r>
            <a:r>
              <a:rPr lang="ru-RU" dirty="0" err="1"/>
              <a:t>цоколевщицей</a:t>
            </a:r>
            <a:r>
              <a:rPr lang="ru-RU" dirty="0"/>
              <a:t>. Потом работала два года в продуктовом магазине, фасовщицей. С 2010 года - домохозяйка, живет в частном доме, свой огород, сад, обожает делать заготовки на зиму.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B49D9EB-D6A4-4A17-AB55-94FC67A13B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53793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BB5A71-047D-491E-BE58-8429F1C23B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Является активисткой Мордовского регионального отделения Всероссийского общества глухих, помогает в организации различных мероприятий в клубе ВОГ. В прошлом году была избрана на конференции в состав Мордовского регионального правления ВОГ. Десятый год оказывает помощь в подготовке материалов на сайт Мордовского ВОГ, в них очень много фотографий и видеороликов, подготовленных Инной.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468347F-699C-49C2-8947-2685F63372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87926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1CB044-C848-42F2-9DA8-A67F01D3A7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 2007 году увлекалась вышиванием бисером и крестиком, а с 2015 года начала оформлять картины стразами. Впервые приняла участие в региональном </a:t>
            </a:r>
            <a:r>
              <a:rPr lang="ru-RU" dirty="0" err="1"/>
              <a:t>Абилимпиксе</a:t>
            </a:r>
            <a:r>
              <a:rPr lang="ru-RU" dirty="0"/>
              <a:t> в компетенции </a:t>
            </a:r>
            <a:r>
              <a:rPr lang="ru-RU" dirty="0" err="1"/>
              <a:t>бисероплетение</a:t>
            </a:r>
            <a:r>
              <a:rPr lang="ru-RU" dirty="0"/>
              <a:t> в 2018 году и заняла второе место. На следующий год, заняв первое место на республиканском этапе, в финале в Москве заняла 9 место. В 2020 году в финал по России Инна стала серебряным призёром.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85802F4-F3CF-45E0-9FF2-9A403BC648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20394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11EE7A-5B5E-4C77-8641-84B0DEDE78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 Огромная заслуга в этом педагогу, которая все эти годы готовила меня к конкурсам, Ирине Александровне </a:t>
            </a:r>
            <a:r>
              <a:rPr lang="ru-RU" dirty="0" err="1"/>
              <a:t>Вождаевой</a:t>
            </a:r>
            <a:r>
              <a:rPr lang="ru-RU" dirty="0"/>
              <a:t> и переводчику жестового языка, которая, переводя помогала мне понять задания и просто общаться на конкурсе, Светлане </a:t>
            </a:r>
            <a:r>
              <a:rPr lang="ru-RU" dirty="0" err="1"/>
              <a:t>Наимовне</a:t>
            </a:r>
            <a:r>
              <a:rPr lang="ru-RU" dirty="0"/>
              <a:t> </a:t>
            </a:r>
            <a:r>
              <a:rPr lang="ru-RU" dirty="0" err="1"/>
              <a:t>Винтиной</a:t>
            </a:r>
            <a:r>
              <a:rPr lang="ru-RU" dirty="0"/>
              <a:t>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0143035-1324-4D16-93F4-74B0E1F5AF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89260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7A907F84-4CE3-4E96-AE1C-0B514E314B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3366" y="1536966"/>
            <a:ext cx="3432957" cy="4854686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DF3E281-0C12-47A5-AEB0-408004E9C3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107" y="236038"/>
            <a:ext cx="1566808" cy="165215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0E6C167-14A0-4289-AF86-2486862339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536966"/>
            <a:ext cx="3244727" cy="4644906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F9B4C41-64C1-41CA-ABA3-1ED6A02B6543}"/>
              </a:ext>
            </a:extLst>
          </p:cNvPr>
          <p:cNvSpPr/>
          <p:nvPr/>
        </p:nvSpPr>
        <p:spPr>
          <a:xfrm>
            <a:off x="3325534" y="278241"/>
            <a:ext cx="5121915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Результаты Чемпионата </a:t>
            </a:r>
          </a:p>
          <a:p>
            <a:pPr algn="ctr"/>
            <a:r>
              <a:rPr lang="ru-RU" sz="3200" b="1" dirty="0">
                <a:solidFill>
                  <a:srgbClr val="FF0000"/>
                </a:solidFill>
              </a:rPr>
              <a:t>«АБИЛИМПИКС»</a:t>
            </a:r>
          </a:p>
        </p:txBody>
      </p:sp>
    </p:spTree>
    <p:extLst>
      <p:ext uri="{BB962C8B-B14F-4D97-AF65-F5344CB8AC3E}">
        <p14:creationId xmlns:p14="http://schemas.microsoft.com/office/powerpoint/2010/main" val="39048782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A9BDB96C-E789-4566-A8D9-9C2BBEB485D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279" y="1528518"/>
            <a:ext cx="3590454" cy="5088761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F0D6634-9201-4DDD-A3D6-E746107A0D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0016" y="1435679"/>
            <a:ext cx="3714750" cy="51816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A739BA8-DBA6-4FE2-A393-86A94C3FB5DB}"/>
              </a:ext>
            </a:extLst>
          </p:cNvPr>
          <p:cNvSpPr/>
          <p:nvPr/>
        </p:nvSpPr>
        <p:spPr>
          <a:xfrm>
            <a:off x="2433710" y="70991"/>
            <a:ext cx="568004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Результаты Чемпионата </a:t>
            </a:r>
          </a:p>
          <a:p>
            <a:pPr algn="ctr"/>
            <a:r>
              <a:rPr lang="ru-RU" sz="3200" dirty="0">
                <a:solidFill>
                  <a:srgbClr val="FF0000"/>
                </a:solidFill>
              </a:rPr>
              <a:t>«АБИЛИМПИКС»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E4AEE31-FE61-449F-8B69-C4ABA22B3A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830" y="240721"/>
            <a:ext cx="1439335" cy="1517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284833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Красный и оранжевый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51</TotalTime>
  <Words>465</Words>
  <Application>Microsoft Office PowerPoint</Application>
  <PresentationFormat>Широкоэкранный</PresentationFormat>
  <Paragraphs>17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Trebuchet MS</vt:lpstr>
      <vt:lpstr>Wingdings 3</vt:lpstr>
      <vt:lpstr>Аспект</vt:lpstr>
      <vt:lpstr>«История успеха»</vt:lpstr>
      <vt:lpstr>БИОГРАФИЯ. Проничкина Инна Анатольевна, родилась 16 апреля 1970г, в Казахстане, городе Целинограда. Родилась в семье глухих, сама не слышит от рождения. Позже семья переехала на Украину, в Харьков, там Инна и росла, училась в школе для глухих детей с 1974 по 1987г. Родители в молодости жили очень трудно, своего жилья не было, и Инна 4 года жила в Доме ребенка, а потом мама получила 3- комнатную квартиру от завода. </vt:lpstr>
      <vt:lpstr>Мама в августе будет 85 лет, она по-прежнему живёт в Харькове, очень любит вышивать крестиком. Брат и сестра тоже глухие от рождения, сестра уехала в Израиль, брат живет в Харькове вместе с мамой и семьей. Уехала из Харькова в Ульяновск, где и закончила школу. Там же познакомилась с мужем, еще в школе, а в 1991 году мы поженились. Родилась 2 детей, тоже плохо слышат. Дочь Милане сейчас 30 лет, спасибо ей за замечательного внука, которому скоро будет 6 лет. </vt:lpstr>
      <vt:lpstr>Сын Максим живет вместе с родителями. Ему 24 года. Когда училась в Харькове, всегда с удовольствием посещала в кружок вышивания, а так же шитья мягких игрушек, увлекалась макраме и вязала на спицах. В Саранске с 1989 по 2005 г, работала на вредном производстве, - ламповом заводе, цоколевщицей. Потом работала два года в продуктовом магазине, фасовщицей. С 2010 года - домохозяйка, живет в частном доме, свой огород, сад, обожает делать заготовки на зиму. </vt:lpstr>
      <vt:lpstr>Является активисткой Мордовского регионального отделения Всероссийского общества глухих, помогает в организации различных мероприятий в клубе ВОГ. В прошлом году была избрана на конференции в состав Мордовского регионального правления ВОГ. Десятый год оказывает помощь в подготовке материалов на сайт Мордовского ВОГ, в них очень много фотографий и видеороликов, подготовленных Инной. </vt:lpstr>
      <vt:lpstr>В 2007 году увлекалась вышиванием бисером и крестиком, а с 2015 года начала оформлять картины стразами. Впервые приняла участие в региональном Абилимпиксе в компетенции бисероплетение в 2018 году и заняла второе место. На следующий год, заняв первое место на республиканском этапе, в финале в Москве заняла 9 место. В 2020 году в финал по России Инна стала серебряным призёром.</vt:lpstr>
      <vt:lpstr> Огромная заслуга в этом педагогу, которая все эти годы готовила меня к конкурсам, Ирине Александровне Вождаевой и переводчику жестового языка, которая, переводя помогала мне понять задания и просто общаться на конкурсе, Светлане Наимовне Винтиной.</vt:lpstr>
      <vt:lpstr>Презентация PowerPoint</vt:lpstr>
      <vt:lpstr>Презентация PowerPoint</vt:lpstr>
      <vt:lpstr>Результаты Чемпионата  «Абилимпикс»</vt:lpstr>
      <vt:lpstr>Результаты Чемпионата  «Абилимпикс»</vt:lpstr>
      <vt:lpstr>Награждение Главы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«История успеха»</dc:title>
  <dc:creator>user</dc:creator>
  <cp:lastModifiedBy>user</cp:lastModifiedBy>
  <cp:revision>8</cp:revision>
  <dcterms:created xsi:type="dcterms:W3CDTF">2022-04-21T08:04:35Z</dcterms:created>
  <dcterms:modified xsi:type="dcterms:W3CDTF">2022-04-25T10:51:49Z</dcterms:modified>
</cp:coreProperties>
</file>