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pPr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7613" y="2018008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7910" y="941167"/>
            <a:ext cx="4978139" cy="1096899"/>
          </a:xfrm>
        </p:spPr>
        <p:txBody>
          <a:bodyPr/>
          <a:lstStyle/>
          <a:p>
            <a:r>
              <a:rPr lang="ru-RU" b="1" dirty="0">
                <a:solidFill>
                  <a:schemeClr val="accent3"/>
                </a:solidFill>
              </a:rPr>
              <a:t>Наименование учреждения СПО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1067029" y="2893792"/>
            <a:ext cx="5028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ВАСЕНИНА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Юлия Владимировна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2307102" y="4902134"/>
            <a:ext cx="53976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КОМПЕТЕЦИЯ «ВИЗАЖ»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AA9D91-634D-424B-B2DA-D5D795895C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748" y="2893792"/>
            <a:ext cx="2389163" cy="358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156" y="848750"/>
            <a:ext cx="5062284" cy="1320800"/>
          </a:xfrm>
        </p:spPr>
        <p:txBody>
          <a:bodyPr/>
          <a:lstStyle/>
          <a:p>
            <a:r>
              <a:rPr lang="ru-RU" dirty="0"/>
              <a:t>Фото участника «Истории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14A0ADE-E3BB-4D2C-9673-3FD312981278}"/>
              </a:ext>
            </a:extLst>
          </p:cNvPr>
          <p:cNvSpPr/>
          <p:nvPr/>
        </p:nvSpPr>
        <p:spPr>
          <a:xfrm>
            <a:off x="576776" y="2377441"/>
            <a:ext cx="84687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    Юля родилась в Саранске в 2001 году. Обучалась в Саранской коррекционной школе-интернате </a:t>
            </a:r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I-II</a:t>
            </a:r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вида.</a:t>
            </a:r>
            <a:b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У Юли есть старшая сестра. </a:t>
            </a:r>
          </a:p>
          <a:p>
            <a:pPr algn="just"/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В средней школе любила физкультуру, литературу и физика. </a:t>
            </a:r>
            <a:b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Юля хорошо танцует, поет и показывает хорошие результаты в плавании, легкой атлетике.</a:t>
            </a:r>
          </a:p>
          <a:p>
            <a:pPr algn="just"/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       В досуговое время Юля занималась в музее Степана Дмитриевича Эрзи проектом «Мы нашли таланты!» в области искусства.</a:t>
            </a:r>
          </a:p>
          <a:p>
            <a:pPr algn="just"/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С 2019 года Юля осваивает специальность «Биохимическое производство» в Саранском техникуме сферы услуг. </a:t>
            </a:r>
          </a:p>
          <a:p>
            <a:pPr algn="just"/>
            <a:r>
              <a:rPr lang="ru-RU" sz="2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Педагоги приглашают талантливую студентку для участия в творческом конкурсе по компетенции «ВИЗАЖ».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9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9809" y="446849"/>
            <a:ext cx="5743011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Информация о наставнике, подготовившего участника (коллективе наставников)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FAAE3F-0EC6-42FD-A1DB-ECC433FF7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4449" y="2677255"/>
            <a:ext cx="4274493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Наставник: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 МАРКОВА Екатерина Викторовна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90ED8E-DC7F-40A4-AA03-607BEC448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480" y="2514504"/>
            <a:ext cx="2759319" cy="367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6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F185A-8E96-4CB2-8D8B-EA655191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011" y="223027"/>
            <a:ext cx="5648983" cy="1320800"/>
          </a:xfrm>
        </p:spPr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EFCCBD-2075-4ABA-94A9-C3F868389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4819" y="109181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VI </a:t>
            </a:r>
            <a:r>
              <a:rPr lang="ru-RU" sz="2400" dirty="0">
                <a:solidFill>
                  <a:srgbClr val="FF0000"/>
                </a:solidFill>
              </a:rPr>
              <a:t>Региональный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</a:rPr>
              <a:t>чемпионат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</a:rPr>
              <a:t>«</a:t>
            </a:r>
            <a:r>
              <a:rPr lang="ru-RU" sz="2400" dirty="0" err="1">
                <a:solidFill>
                  <a:srgbClr val="FF0000"/>
                </a:solidFill>
              </a:rPr>
              <a:t>Абилимпикс</a:t>
            </a:r>
            <a:r>
              <a:rPr lang="ru-RU" sz="2400" dirty="0">
                <a:solidFill>
                  <a:srgbClr val="FF0000"/>
                </a:solidFill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8B1DA7-B68B-448F-9E8F-6A70CCDBF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697" y="205545"/>
            <a:ext cx="2299806" cy="344971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CCABDB-CE44-49F1-A5A7-4AC1A72B49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222" y="2600778"/>
            <a:ext cx="2412699" cy="40885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FC22743-1728-4417-8459-094A7A47F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702" y="2600779"/>
            <a:ext cx="2299806" cy="40885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E8465F-BD06-40AD-9CA5-01F7D2CCE4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68" y="2600778"/>
            <a:ext cx="2299807" cy="408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6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743" y="549812"/>
            <a:ext cx="5174826" cy="1320800"/>
          </a:xfrm>
        </p:spPr>
        <p:txBody>
          <a:bodyPr>
            <a:normAutofit/>
          </a:bodyPr>
          <a:lstStyle/>
          <a:p>
            <a:r>
              <a:rPr lang="ru-RU" dirty="0"/>
              <a:t>Интервью с Юлей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F877AC-F6E0-4538-AC6C-5504DA50BA78}"/>
              </a:ext>
            </a:extLst>
          </p:cNvPr>
          <p:cNvSpPr/>
          <p:nvPr/>
        </p:nvSpPr>
        <p:spPr>
          <a:xfrm>
            <a:off x="771377" y="1502688"/>
            <a:ext cx="1032803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/>
            </a:br>
            <a:r>
              <a:rPr lang="ru-RU" dirty="0"/>
              <a:t>- Юля, в раннем детстве было представление о том, чем будешь заниматься, когда вырастешь?</a:t>
            </a:r>
          </a:p>
          <a:p>
            <a:r>
              <a:rPr lang="ru-RU" dirty="0"/>
              <a:t>-В раннем детстве я хотела стать полицейским….</a:t>
            </a:r>
          </a:p>
          <a:p>
            <a:r>
              <a:rPr lang="ru-RU" dirty="0"/>
              <a:t>- Какие можешь назвать любимые предметы в школе, а потом в колледже (техникуме)? </a:t>
            </a:r>
          </a:p>
          <a:p>
            <a:r>
              <a:rPr lang="ru-RU" dirty="0"/>
              <a:t>- В школе любила литературу и физкультуру, а в техникуме стала нравится химия.</a:t>
            </a:r>
          </a:p>
          <a:p>
            <a:r>
              <a:rPr lang="ru-RU" dirty="0"/>
              <a:t>- Как получилось, что направление (компетенция) стало для тебя ведущим? И когда?</a:t>
            </a:r>
          </a:p>
          <a:p>
            <a:r>
              <a:rPr lang="ru-RU" dirty="0"/>
              <a:t>- Я очень люблю искусство создания красивого образа и мне нравиться делать людей красивыми</a:t>
            </a:r>
          </a:p>
          <a:p>
            <a:r>
              <a:rPr lang="ru-RU" dirty="0"/>
              <a:t>- С кем пришлось состязаться на Чемпионате «</a:t>
            </a:r>
            <a:r>
              <a:rPr lang="ru-RU" dirty="0" err="1"/>
              <a:t>Абилимпикс</a:t>
            </a:r>
            <a:r>
              <a:rPr lang="ru-RU" dirty="0"/>
              <a:t>? Были серьезные конкуренты в номинации?</a:t>
            </a:r>
          </a:p>
          <a:p>
            <a:r>
              <a:rPr lang="ru-RU" dirty="0"/>
              <a:t>- Я соревновалась со студентами, у которых был высокий уровень подготовки, так как многие из них учились на «Стилиста визажиста»</a:t>
            </a:r>
          </a:p>
          <a:p>
            <a:r>
              <a:rPr lang="ru-RU"/>
              <a:t>- Какие </a:t>
            </a:r>
            <a:r>
              <a:rPr lang="ru-RU" dirty="0"/>
              <a:t>дальнейшие планы? Будет ли твоё </a:t>
            </a:r>
            <a:r>
              <a:rPr lang="ru-RU" dirty="0" err="1"/>
              <a:t>осваеваемое</a:t>
            </a:r>
            <a:r>
              <a:rPr lang="ru-RU" dirty="0"/>
              <a:t> ремесло профессией жизни? </a:t>
            </a:r>
          </a:p>
          <a:p>
            <a:r>
              <a:rPr lang="ru-RU" dirty="0"/>
              <a:t>- После получения диплома о среднем образовании планирую работать на АО «Биохимик». Я обучаюсь вождению на автомобиле, так как хочу быть не зависимой от будущего мужа. Хочу быть сильной и самодостаточной!</a:t>
            </a:r>
          </a:p>
          <a:p>
            <a:endParaRPr lang="ru-RU" b="1" dirty="0"/>
          </a:p>
          <a:p>
            <a:r>
              <a:rPr lang="ru-RU" b="1" dirty="0">
                <a:solidFill>
                  <a:schemeClr val="accent3"/>
                </a:solidFill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</TotalTime>
  <Words>337</Words>
  <Application>Microsoft Office PowerPoint</Application>
  <PresentationFormat>Широкоэкранный</PresentationFormat>
  <Paragraphs>31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Аспект</vt:lpstr>
      <vt:lpstr>«История успеха»</vt:lpstr>
      <vt:lpstr>Фото участника «Истории успеха» </vt:lpstr>
      <vt:lpstr>Информация о наставнике, подготовившего участника (коллективе наставников)</vt:lpstr>
      <vt:lpstr>Путь к успеху</vt:lpstr>
      <vt:lpstr>Интервью с Юлей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14</cp:revision>
  <dcterms:created xsi:type="dcterms:W3CDTF">2022-04-21T08:04:35Z</dcterms:created>
  <dcterms:modified xsi:type="dcterms:W3CDTF">2022-04-25T08:11:08Z</dcterms:modified>
</cp:coreProperties>
</file>