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58" r:id="rId5"/>
    <p:sldId id="264" r:id="rId6"/>
    <p:sldId id="265" r:id="rId7"/>
    <p:sldId id="266" r:id="rId8"/>
    <p:sldId id="263" r:id="rId9"/>
    <p:sldId id="269" r:id="rId10"/>
    <p:sldId id="259" r:id="rId11"/>
    <p:sldId id="260" r:id="rId12"/>
    <p:sldId id="26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508629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85564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5370128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147060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43099416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824958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255100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130773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025742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618938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666825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676757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455985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829240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034210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087709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122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ransition>
    <p:wipe dir="r"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573AB5-AC51-488E-93AF-3381090B36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57883" y="1691219"/>
            <a:ext cx="6231989" cy="569461"/>
          </a:xfrm>
        </p:spPr>
        <p:txBody>
          <a:bodyPr/>
          <a:lstStyle/>
          <a:p>
            <a:r>
              <a:rPr lang="ru-RU" dirty="0"/>
              <a:t>«История успеха»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42B71FC-5131-46C5-9409-FC273BD03A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2536" y="233800"/>
            <a:ext cx="5598544" cy="1096899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>
                <a:solidFill>
                  <a:schemeClr val="accent3"/>
                </a:solidFill>
              </a:rPr>
              <a:t>ГБПОУ РМ «</a:t>
            </a:r>
            <a:r>
              <a:rPr lang="ru-RU" sz="1600" b="1" dirty="0" err="1">
                <a:solidFill>
                  <a:schemeClr val="accent3"/>
                </a:solidFill>
              </a:rPr>
              <a:t>Ичалковский</a:t>
            </a:r>
            <a:r>
              <a:rPr lang="ru-RU" sz="1600" b="1" dirty="0">
                <a:solidFill>
                  <a:schemeClr val="accent3"/>
                </a:solidFill>
              </a:rPr>
              <a:t> педагогический колледж»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712541-31DA-44F7-88DF-24F06616FB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480" y="184626"/>
            <a:ext cx="1566642" cy="1646302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F13FF8A-5385-4EC1-BB5A-920E118BAB15}"/>
              </a:ext>
            </a:extLst>
          </p:cNvPr>
          <p:cNvSpPr/>
          <p:nvPr/>
        </p:nvSpPr>
        <p:spPr>
          <a:xfrm>
            <a:off x="2612954" y="2193878"/>
            <a:ext cx="47708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err="1">
                <a:solidFill>
                  <a:schemeClr val="accent6">
                    <a:lumMod val="75000"/>
                  </a:schemeClr>
                </a:solidFill>
              </a:rPr>
              <a:t>Балуков</a:t>
            </a:r>
            <a:r>
              <a:rPr lang="ru-RU" sz="4800" dirty="0">
                <a:solidFill>
                  <a:schemeClr val="accent6">
                    <a:lumMod val="75000"/>
                  </a:schemeClr>
                </a:solidFill>
              </a:rPr>
              <a:t> Кирилл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73FA7D7-CE45-4534-8330-168CBEAF33FB}"/>
              </a:ext>
            </a:extLst>
          </p:cNvPr>
          <p:cNvSpPr/>
          <p:nvPr/>
        </p:nvSpPr>
        <p:spPr>
          <a:xfrm>
            <a:off x="3016359" y="3491121"/>
            <a:ext cx="3871834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КОМПЕТЕНЦИЯ: </a:t>
            </a:r>
            <a:r>
              <a:rPr lang="ru-RU" b="1" dirty="0">
                <a:solidFill>
                  <a:schemeClr val="accent3"/>
                </a:solidFill>
              </a:rPr>
              <a:t>ИЗОБРАЗИТЕЛЬНОЕ ИСКУССТВО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55B5E76-A262-4DE9-A282-831C6C265B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9" r="11521"/>
          <a:stretch>
            <a:fillRect/>
          </a:stretch>
        </p:blipFill>
        <p:spPr>
          <a:xfrm>
            <a:off x="887506" y="0"/>
            <a:ext cx="1102659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57439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B06149-A56D-4C88-91C9-D1FC8B29D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7958" y="178280"/>
            <a:ext cx="7149780" cy="1320800"/>
          </a:xfrm>
        </p:spPr>
        <p:txBody>
          <a:bodyPr/>
          <a:lstStyle/>
          <a:p>
            <a:pPr algn="ctr"/>
            <a:r>
              <a:rPr lang="en-US" dirty="0"/>
              <a:t>V</a:t>
            </a:r>
            <a:r>
              <a:rPr lang="ru-RU" dirty="0"/>
              <a:t> Региональный чемпионат «</a:t>
            </a:r>
            <a:r>
              <a:rPr lang="ru-RU" dirty="0" err="1"/>
              <a:t>Абилимпикс</a:t>
            </a:r>
            <a:r>
              <a:rPr lang="ru-RU" dirty="0"/>
              <a:t>»2021 г.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17A550-5022-4D65-994B-12F4878F5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0788" y="5798398"/>
            <a:ext cx="2298779" cy="384203"/>
          </a:xfrm>
        </p:spPr>
        <p:txBody>
          <a:bodyPr>
            <a:normAutofit fontScale="92500"/>
          </a:bodyPr>
          <a:lstStyle/>
          <a:p>
            <a:r>
              <a:rPr lang="ru-RU" dirty="0"/>
              <a:t>Фото с площадок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D72EB5-7FCE-4FF1-A692-14CE11AF023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6701" y="278241"/>
            <a:ext cx="1566808" cy="1652159"/>
          </a:xfrm>
          <a:prstGeom prst="rect">
            <a:avLst/>
          </a:prstGeom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9464" y="1586752"/>
            <a:ext cx="5397710" cy="3598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845355" y="2017059"/>
            <a:ext cx="2959996" cy="4182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0341758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8BA611-4E4B-4691-971E-8459EEF4F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5574" y="609600"/>
            <a:ext cx="6868427" cy="1320800"/>
          </a:xfrm>
        </p:spPr>
        <p:txBody>
          <a:bodyPr/>
          <a:lstStyle/>
          <a:p>
            <a:r>
              <a:rPr lang="ru-RU" dirty="0"/>
              <a:t>Результаты соревнований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DF3E281-0C12-47A5-AEB0-408004E9C37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1107" y="278241"/>
            <a:ext cx="1566808" cy="1652159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l="14762" t="6085" r="9335" b="2758"/>
          <a:stretch>
            <a:fillRect/>
          </a:stretch>
        </p:blipFill>
        <p:spPr bwMode="auto">
          <a:xfrm rot="16200000">
            <a:off x="5249990" y="2517335"/>
            <a:ext cx="4059496" cy="3250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46252" y="2093613"/>
            <a:ext cx="2862510" cy="404851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0487828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7A481E-F628-4B5C-8694-D55A783D56F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1956" y="218453"/>
            <a:ext cx="1074136" cy="113264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6C8811-C240-467A-94E7-8992CAB26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249" y="230634"/>
            <a:ext cx="5174826" cy="1320800"/>
          </a:xfrm>
        </p:spPr>
        <p:txBody>
          <a:bodyPr>
            <a:normAutofit fontScale="90000"/>
          </a:bodyPr>
          <a:lstStyle/>
          <a:p>
            <a:r>
              <a:rPr lang="ru-RU" dirty="0"/>
              <a:t>Интервью с участником (призером, победителем)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DF877AC-F6E0-4538-AC6C-5504DA50BA78}"/>
              </a:ext>
            </a:extLst>
          </p:cNvPr>
          <p:cNvSpPr/>
          <p:nvPr/>
        </p:nvSpPr>
        <p:spPr>
          <a:xfrm>
            <a:off x="729024" y="1502688"/>
            <a:ext cx="940306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/>
              <a:t>Кирилл, кем ты мечтал быть в детстве? </a:t>
            </a:r>
          </a:p>
          <a:p>
            <a:pPr marL="342900" indent="-342900"/>
            <a:r>
              <a:rPr lang="ru-RU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ОТВЕТ: Честно, не помню!</a:t>
            </a:r>
          </a:p>
          <a:p>
            <a:r>
              <a:rPr lang="ru-RU" dirty="0"/>
              <a:t>2. Какие можешь назвать любимые предметы в школе, а потом в колледже?</a:t>
            </a:r>
          </a:p>
          <a:p>
            <a:r>
              <a:rPr lang="ru-RU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ОТВЕТ: ИЗО, литература</a:t>
            </a:r>
          </a:p>
          <a:p>
            <a:endParaRPr lang="ru-RU" dirty="0"/>
          </a:p>
          <a:p>
            <a:r>
              <a:rPr lang="ru-RU" dirty="0"/>
              <a:t>3. Как получилось, что направление (компетенция) стало для тебя ведущим? И когда?</a:t>
            </a:r>
          </a:p>
          <a:p>
            <a:r>
              <a:rPr lang="ru-RU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ОТВЕТ: С детства я любил рисовать, но когда поступил в колледж, то стал заниматься рисованием более целенаправленно. </a:t>
            </a:r>
          </a:p>
          <a:p>
            <a:endParaRPr lang="ru-RU" dirty="0"/>
          </a:p>
          <a:p>
            <a:r>
              <a:rPr lang="ru-RU" dirty="0"/>
              <a:t>4. С кем пришлось состязаться на Чемпионате «</a:t>
            </a:r>
            <a:r>
              <a:rPr lang="ru-RU" dirty="0" err="1"/>
              <a:t>Абилимпикс</a:t>
            </a:r>
            <a:r>
              <a:rPr lang="ru-RU" dirty="0"/>
              <a:t>? Были серьезные конкуренты в номинации?</a:t>
            </a:r>
          </a:p>
          <a:p>
            <a:r>
              <a:rPr lang="ru-RU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ОТВЕТ: Такие же ребята как я. В </a:t>
            </a:r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V </a:t>
            </a:r>
            <a:r>
              <a:rPr lang="ru-RU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Региональном Чемпионате особых трудностей не возникло. В Национальном Чемпионате было не просто из-за того, что он проходил в дистанционном формате, не было видно уровень работ конкурентов.</a:t>
            </a:r>
          </a:p>
          <a:p>
            <a:r>
              <a:rPr lang="ru-RU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Сейчас я понимаю, что многому предстоит еще учиться.</a:t>
            </a:r>
          </a:p>
          <a:p>
            <a:endParaRPr lang="ru-RU" dirty="0"/>
          </a:p>
          <a:p>
            <a:r>
              <a:rPr lang="ru-RU" dirty="0"/>
              <a:t>5. Какие дальнейшие планы? Будет ли твоё осваиваемое ремесло профессией жизни? </a:t>
            </a:r>
          </a:p>
          <a:p>
            <a:r>
              <a:rPr lang="ru-RU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ОТВЕТ: Пока не могу ответить. Знаю одно, что учиться интересно.</a:t>
            </a:r>
          </a:p>
          <a:p>
            <a:endParaRPr lang="ru-RU" b="1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DF877AC-F6E0-4538-AC6C-5504DA50BA78}"/>
              </a:ext>
            </a:extLst>
          </p:cNvPr>
          <p:cNvSpPr/>
          <p:nvPr/>
        </p:nvSpPr>
        <p:spPr>
          <a:xfrm>
            <a:off x="1863306" y="6341065"/>
            <a:ext cx="64611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3"/>
                </a:solidFill>
              </a:rPr>
              <a:t>Спасибо! Удач и открытий  на профессиональном пути!</a:t>
            </a:r>
            <a:endParaRPr lang="ru-RU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54871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7D910B-621A-48FE-A96B-15C94FF24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4892" y="417429"/>
            <a:ext cx="5062284" cy="1320800"/>
          </a:xfrm>
        </p:spPr>
        <p:txBody>
          <a:bodyPr/>
          <a:lstStyle/>
          <a:p>
            <a:r>
              <a:rPr lang="ru-RU" dirty="0"/>
              <a:t>Фото участника «Истории успеха»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14A0ADE-E3BB-4D2C-9673-3FD312981278}"/>
              </a:ext>
            </a:extLst>
          </p:cNvPr>
          <p:cNvSpPr/>
          <p:nvPr/>
        </p:nvSpPr>
        <p:spPr>
          <a:xfrm>
            <a:off x="681487" y="2157404"/>
            <a:ext cx="580557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Балуков</a:t>
            </a:r>
            <a:r>
              <a:rPr lang="ru-RU" dirty="0"/>
              <a:t> Кирилл родился 23.08.2005 г. в пос. Чамзинка Республики Мордовия.</a:t>
            </a:r>
          </a:p>
          <a:p>
            <a:r>
              <a:rPr lang="ru-RU" dirty="0"/>
              <a:t>После окончания 9 классов МБОУ «Лицей №1» р.п. Чамзинка поступил в </a:t>
            </a:r>
            <a:r>
              <a:rPr lang="ru-RU" dirty="0" err="1"/>
              <a:t>Ичалковский</a:t>
            </a:r>
            <a:r>
              <a:rPr lang="ru-RU" dirty="0"/>
              <a:t> педагогический колледж на специальность Графический дизайнер.</a:t>
            </a:r>
          </a:p>
          <a:p>
            <a:r>
              <a:rPr lang="ru-RU" dirty="0"/>
              <a:t>Увлекается рисованием как изобразительными материалами, так и в графических редакторах. Любит читать.</a:t>
            </a:r>
          </a:p>
          <a:p>
            <a:r>
              <a:rPr lang="ru-RU" dirty="0"/>
              <a:t>В колледже посещает кружки «Живопись» и «Рисунок».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AE46D4E-BAFD-41B1-8A25-7EB33B1270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2" y="169937"/>
            <a:ext cx="1566642" cy="1646302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l="63712" t="53127" r="22839" b="30875"/>
          <a:stretch>
            <a:fillRect/>
          </a:stretch>
        </p:blipFill>
        <p:spPr bwMode="auto">
          <a:xfrm rot="16200000">
            <a:off x="6142008" y="2147976"/>
            <a:ext cx="3252162" cy="2579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192976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726849-6675-407D-B3E2-F9C5201F8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2099" y="809158"/>
            <a:ext cx="3726612" cy="2848442"/>
          </a:xfrm>
        </p:spPr>
        <p:txBody>
          <a:bodyPr>
            <a:normAutofit fontScale="90000"/>
          </a:bodyPr>
          <a:lstStyle/>
          <a:p>
            <a:r>
              <a:rPr lang="ru-RU" sz="2200" dirty="0">
                <a:solidFill>
                  <a:schemeClr val="accent6">
                    <a:lumMod val="75000"/>
                  </a:schemeClr>
                </a:solidFill>
              </a:rPr>
              <a:t>НАСТАВНИК</a:t>
            </a:r>
            <a:br>
              <a:rPr lang="ru-RU" dirty="0"/>
            </a:br>
            <a:r>
              <a:rPr lang="ru-RU" dirty="0" err="1"/>
              <a:t>Ямбикова</a:t>
            </a:r>
            <a:r>
              <a:rPr lang="ru-RU" dirty="0"/>
              <a:t> Светлана Владиславовна - </a:t>
            </a:r>
            <a:r>
              <a:rPr lang="ru-RU" sz="2200" dirty="0"/>
              <a:t>преподаватель художественно-эстетических дисциплин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FAAE3F-0EC6-42FD-A1DB-ECC433FF71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6709" y="4402312"/>
            <a:ext cx="4183811" cy="1317001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Педагогическое кредо: </a:t>
            </a:r>
            <a:r>
              <a:rPr lang="ru-RU" dirty="0"/>
              <a:t>создание условий для успешного развития личности ученика через творческое сотрудничество.</a:t>
            </a:r>
            <a:r>
              <a:rPr lang="ru-RU" b="1" dirty="0"/>
              <a:t> 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7FE48A-DE2E-4ECB-A6DD-8C928A67CC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30" y="284098"/>
            <a:ext cx="1566642" cy="1646302"/>
          </a:xfrm>
          <a:prstGeom prst="rect">
            <a:avLst/>
          </a:prstGeom>
        </p:spPr>
      </p:pic>
      <p:pic>
        <p:nvPicPr>
          <p:cNvPr id="7172" name="Picture 4" descr="https://pp.userapi.com/c636518/v636518038/23a49/J3x4JUg9k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4888" y="810883"/>
            <a:ext cx="3139514" cy="53450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7366602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4F185A-8E96-4CB2-8D8B-EA655191E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2542" y="2084976"/>
            <a:ext cx="4329952" cy="1320800"/>
          </a:xfrm>
        </p:spPr>
        <p:txBody>
          <a:bodyPr/>
          <a:lstStyle/>
          <a:p>
            <a:pPr algn="ctr"/>
            <a:r>
              <a:rPr lang="ru-RU" dirty="0"/>
              <a:t>Путь к успеху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EFCCBD-2075-4ABA-94A9-C3F868389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028" y="3765011"/>
            <a:ext cx="3323166" cy="51227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Подготовка к чемпионату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38EC7C-12A1-44D0-BFD8-177283F77CA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5103" y="176680"/>
            <a:ext cx="1566808" cy="1652159"/>
          </a:xfrm>
          <a:prstGeom prst="rect">
            <a:avLst/>
          </a:prstGeom>
        </p:spPr>
      </p:pic>
      <p:pic>
        <p:nvPicPr>
          <p:cNvPr id="6145" name="Picture 1" descr="C:\Users\1\Desktop\Балуков\IMG_0976.JPG"/>
          <p:cNvPicPr>
            <a:picLocks noChangeAspect="1" noChangeArrowheads="1"/>
          </p:cNvPicPr>
          <p:nvPr/>
        </p:nvPicPr>
        <p:blipFill>
          <a:blip r:embed="rId3" cstate="print"/>
          <a:srcRect l="19952" t="2439" r="14259" b="20363"/>
          <a:stretch>
            <a:fillRect/>
          </a:stretch>
        </p:blipFill>
        <p:spPr bwMode="auto">
          <a:xfrm>
            <a:off x="3852668" y="1478985"/>
            <a:ext cx="5457041" cy="42688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7496142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6430" y="1277309"/>
            <a:ext cx="7703888" cy="4508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738EC7C-12A1-44D0-BFD8-177283F77CA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0043" y="148086"/>
            <a:ext cx="962606" cy="1015043"/>
          </a:xfrm>
          <a:prstGeom prst="rect">
            <a:avLst/>
          </a:prstGeom>
        </p:spPr>
      </p:pic>
      <p:sp>
        <p:nvSpPr>
          <p:cNvPr id="6" name="Объект 2">
            <a:extLst>
              <a:ext uri="{FF2B5EF4-FFF2-40B4-BE49-F238E27FC236}">
                <a16:creationId xmlns:a16="http://schemas.microsoft.com/office/drawing/2014/main" id="{A317A550-5022-4D65-994B-12F4878F5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161" y="5818189"/>
            <a:ext cx="2298779" cy="384203"/>
          </a:xfrm>
        </p:spPr>
        <p:txBody>
          <a:bodyPr>
            <a:normAutofit fontScale="92500"/>
          </a:bodyPr>
          <a:lstStyle/>
          <a:p>
            <a:r>
              <a:rPr lang="ru-RU" dirty="0"/>
              <a:t>Фото с площадок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51B06149-A56D-4C88-91C9-D1FC8B29D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9385" y="117895"/>
            <a:ext cx="7149780" cy="1320800"/>
          </a:xfrm>
        </p:spPr>
        <p:txBody>
          <a:bodyPr/>
          <a:lstStyle/>
          <a:p>
            <a:pPr algn="ctr"/>
            <a:r>
              <a:rPr lang="en-US" dirty="0"/>
              <a:t>V</a:t>
            </a:r>
            <a:r>
              <a:rPr lang="ru-RU" dirty="0"/>
              <a:t> Региональный чемпионат «</a:t>
            </a:r>
            <a:r>
              <a:rPr lang="ru-RU" dirty="0" err="1"/>
              <a:t>Абилимпикс</a:t>
            </a:r>
            <a:r>
              <a:rPr lang="ru-RU" dirty="0"/>
              <a:t>»2021 г.</a:t>
            </a: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4513" y="1304506"/>
            <a:ext cx="6832121" cy="4554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A317A550-5022-4D65-994B-12F4878F5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7221" y="6191248"/>
            <a:ext cx="2298779" cy="384203"/>
          </a:xfrm>
        </p:spPr>
        <p:txBody>
          <a:bodyPr>
            <a:normAutofit fontScale="92500"/>
          </a:bodyPr>
          <a:lstStyle/>
          <a:p>
            <a:r>
              <a:rPr lang="ru-RU" dirty="0"/>
              <a:t>Фото с площадок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51B06149-A56D-4C88-91C9-D1FC8B29D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9385" y="117895"/>
            <a:ext cx="7149780" cy="1320800"/>
          </a:xfrm>
        </p:spPr>
        <p:txBody>
          <a:bodyPr/>
          <a:lstStyle/>
          <a:p>
            <a:pPr algn="ctr"/>
            <a:r>
              <a:rPr lang="en-US" dirty="0"/>
              <a:t>V</a:t>
            </a:r>
            <a:r>
              <a:rPr lang="ru-RU" dirty="0"/>
              <a:t> Региональный чемпионат «</a:t>
            </a:r>
            <a:r>
              <a:rPr lang="ru-RU" dirty="0" err="1"/>
              <a:t>Абилимпикс</a:t>
            </a:r>
            <a:r>
              <a:rPr lang="ru-RU" dirty="0"/>
              <a:t>»2021 г.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826" y="1720799"/>
            <a:ext cx="7227033" cy="4818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A317A550-5022-4D65-994B-12F4878F5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1953" y="6223631"/>
            <a:ext cx="2298779" cy="384203"/>
          </a:xfrm>
        </p:spPr>
        <p:txBody>
          <a:bodyPr>
            <a:normAutofit fontScale="92500"/>
          </a:bodyPr>
          <a:lstStyle/>
          <a:p>
            <a:r>
              <a:rPr lang="ru-RU" dirty="0"/>
              <a:t>Фото с площадок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51B06149-A56D-4C88-91C9-D1FC8B29D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0154" y="143774"/>
            <a:ext cx="7149780" cy="1320800"/>
          </a:xfrm>
        </p:spPr>
        <p:txBody>
          <a:bodyPr/>
          <a:lstStyle/>
          <a:p>
            <a:pPr algn="ctr"/>
            <a:r>
              <a:rPr lang="en-US" dirty="0"/>
              <a:t>VI</a:t>
            </a:r>
            <a:r>
              <a:rPr lang="ru-RU" dirty="0"/>
              <a:t> Региональный чемпионат «</a:t>
            </a:r>
            <a:r>
              <a:rPr lang="ru-RU" dirty="0" err="1"/>
              <a:t>Абилимпикс</a:t>
            </a:r>
            <a:r>
              <a:rPr lang="ru-RU" dirty="0"/>
              <a:t>»2022 г.</a:t>
            </a:r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A6E8490-B553-4DA0-956E-5AA4340703F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6023" y="278241"/>
            <a:ext cx="1566808" cy="1652159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51B06149-A56D-4C88-91C9-D1FC8B29D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9385" y="117895"/>
            <a:ext cx="7149780" cy="1320800"/>
          </a:xfrm>
        </p:spPr>
        <p:txBody>
          <a:bodyPr/>
          <a:lstStyle/>
          <a:p>
            <a:pPr algn="ctr"/>
            <a:r>
              <a:rPr lang="en-US" dirty="0"/>
              <a:t>VI</a:t>
            </a:r>
            <a:r>
              <a:rPr lang="ru-RU" dirty="0"/>
              <a:t> Региональный чемпионат «</a:t>
            </a:r>
            <a:r>
              <a:rPr lang="ru-RU" dirty="0" err="1"/>
              <a:t>Абилимпикс</a:t>
            </a:r>
            <a:r>
              <a:rPr lang="ru-RU" dirty="0"/>
              <a:t>»202</a:t>
            </a:r>
            <a:r>
              <a:rPr lang="en-US" dirty="0"/>
              <a:t>2</a:t>
            </a:r>
            <a:r>
              <a:rPr lang="ru-RU" dirty="0"/>
              <a:t> г.</a:t>
            </a: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432" y="1578297"/>
            <a:ext cx="6321669" cy="4214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3823543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5575" y="1843892"/>
            <a:ext cx="6347550" cy="423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51B06149-A56D-4C88-91C9-D1FC8B29D588}"/>
              </a:ext>
            </a:extLst>
          </p:cNvPr>
          <p:cNvSpPr txBox="1">
            <a:spLocks/>
          </p:cNvSpPr>
          <p:nvPr/>
        </p:nvSpPr>
        <p:spPr>
          <a:xfrm>
            <a:off x="1589385" y="117895"/>
            <a:ext cx="7149780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VI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Региональный чемпионат «</a:t>
            </a:r>
            <a:r>
              <a:rPr kumimoji="0" lang="ru-RU" sz="36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Абилимпикс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» 202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г.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EF64295-D5D9-4ED2-BB37-4C9C684719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768" y="366157"/>
            <a:ext cx="1566808" cy="165215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Аспект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238</TotalTime>
  <Words>373</Words>
  <Application>Microsoft Office PowerPoint</Application>
  <PresentationFormat>Широкоэкранный</PresentationFormat>
  <Paragraphs>40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Trebuchet MS</vt:lpstr>
      <vt:lpstr>Wingdings 3</vt:lpstr>
      <vt:lpstr>Аспект</vt:lpstr>
      <vt:lpstr>«История успеха»</vt:lpstr>
      <vt:lpstr>Фото участника «Истории успеха» </vt:lpstr>
      <vt:lpstr>НАСТАВНИК Ямбикова Светлана Владиславовна - преподаватель художественно-эстетических дисциплин </vt:lpstr>
      <vt:lpstr>Путь к успеху</vt:lpstr>
      <vt:lpstr>V Региональный чемпионат «Абилимпикс»2021 г.</vt:lpstr>
      <vt:lpstr>V Региональный чемпионат «Абилимпикс»2021 г.</vt:lpstr>
      <vt:lpstr>VI Региональный чемпионат «Абилимпикс»2022 г.</vt:lpstr>
      <vt:lpstr>VI Региональный чемпионат «Абилимпикс»2022 г.</vt:lpstr>
      <vt:lpstr>Презентация PowerPoint</vt:lpstr>
      <vt:lpstr>V Региональный чемпионат «Абилимпикс»2021 г.</vt:lpstr>
      <vt:lpstr>Результаты соревнований</vt:lpstr>
      <vt:lpstr>Интервью с участником (призером, победителем)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«История успеха»</dc:title>
  <dc:creator>user</dc:creator>
  <cp:lastModifiedBy>user</cp:lastModifiedBy>
  <cp:revision>38</cp:revision>
  <dcterms:created xsi:type="dcterms:W3CDTF">2022-04-21T08:04:35Z</dcterms:created>
  <dcterms:modified xsi:type="dcterms:W3CDTF">2022-04-25T12:58:38Z</dcterms:modified>
</cp:coreProperties>
</file>