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pPr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7613" y="201800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3356" y="602944"/>
            <a:ext cx="6300502" cy="109689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ГБПОУ РМ «САРАНСКИЙ ТЕХНИКУМ </a:t>
            </a:r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СФЕРЫ УСЛУГ </a:t>
            </a:r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И ПРОМЫШЛЕННЫХ ТЕХНОЛОГИЙ»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1876" y="305717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F13FF8A-5385-4EC1-BB5A-920E118BAB15}"/>
              </a:ext>
            </a:extLst>
          </p:cNvPr>
          <p:cNvSpPr/>
          <p:nvPr/>
        </p:nvSpPr>
        <p:spPr>
          <a:xfrm>
            <a:off x="3179298" y="2962871"/>
            <a:ext cx="70479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НОВИКОВА ВЕРА АНДРЕЕВНА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73FA7D7-CE45-4534-8330-168CBEAF33FB}"/>
              </a:ext>
            </a:extLst>
          </p:cNvPr>
          <p:cNvSpPr/>
          <p:nvPr/>
        </p:nvSpPr>
        <p:spPr>
          <a:xfrm>
            <a:off x="4192172" y="4832501"/>
            <a:ext cx="5697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КОМПЕТЕНЦИЯ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«ВИЗАЖ»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  <p:pic>
        <p:nvPicPr>
          <p:cNvPr id="2050" name="Picture 2" descr="C:\Users\user\Desktop\tlHpsF2HEmvn23l3_AvfPuzctpVINkXRQrJChA5q7EFEMsYM1S_rA-RoDoO5A_S0Ux6uNo3IwpjEew-xvQ7Qf56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197" y="2896439"/>
            <a:ext cx="2729133" cy="3503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3585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9298" y="568299"/>
            <a:ext cx="5062284" cy="1320800"/>
          </a:xfrm>
        </p:spPr>
        <p:txBody>
          <a:bodyPr>
            <a:normAutofit/>
          </a:bodyPr>
          <a:lstStyle/>
          <a:p>
            <a:r>
              <a:rPr lang="ru-RU" dirty="0"/>
              <a:t>Как все начиналось…</a:t>
            </a:r>
            <a:br>
              <a:rPr lang="ru-RU" dirty="0"/>
            </a:br>
            <a:r>
              <a:rPr lang="ru-RU" dirty="0"/>
              <a:t>«История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14A0ADE-E3BB-4D2C-9673-3FD312981278}"/>
              </a:ext>
            </a:extLst>
          </p:cNvPr>
          <p:cNvSpPr/>
          <p:nvPr/>
        </p:nvSpPr>
        <p:spPr>
          <a:xfrm>
            <a:off x="393896" y="2208628"/>
            <a:ext cx="79763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Родилась 06.04.2002 в гор. Саранске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В школе активно интересовалась литературой  и прикладными предметами.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В 2019 закончила среднюю школу и решила поступать в техникум. Выбор пал на «Саранский техникум сферы услуг и промышленных технологий» на специальность </a:t>
            </a:r>
            <a:r>
              <a:rPr lang="ru-RU" sz="2400" dirty="0" smtClean="0">
                <a:solidFill>
                  <a:srgbClr val="FF0000"/>
                </a:solidFill>
              </a:rPr>
              <a:t>«Стилистика </a:t>
            </a:r>
            <a:r>
              <a:rPr lang="ru-RU" sz="2400" dirty="0">
                <a:solidFill>
                  <a:srgbClr val="FF0000"/>
                </a:solidFill>
              </a:rPr>
              <a:t>и искусство </a:t>
            </a:r>
            <a:r>
              <a:rPr lang="ru-RU" sz="2400" dirty="0" err="1">
                <a:solidFill>
                  <a:srgbClr val="FF0000"/>
                </a:solidFill>
              </a:rPr>
              <a:t>визажа</a:t>
            </a:r>
            <a:r>
              <a:rPr lang="ru-RU" sz="2400" dirty="0">
                <a:solidFill>
                  <a:srgbClr val="FF0000"/>
                </a:solidFill>
              </a:rPr>
              <a:t>»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Педагоги оценили способности Веры и пригласи принять участие в конкурсе профессионального мастерства «</a:t>
            </a:r>
            <a:r>
              <a:rPr lang="ru-RU" sz="2400" dirty="0" err="1">
                <a:solidFill>
                  <a:srgbClr val="FF0000"/>
                </a:solidFill>
              </a:rPr>
              <a:t>Абилимпикс</a:t>
            </a:r>
            <a:r>
              <a:rPr lang="ru-RU" sz="2400" dirty="0">
                <a:solidFill>
                  <a:srgbClr val="FF0000"/>
                </a:solidFill>
              </a:rPr>
              <a:t>» по компетенции «Визаж».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  <p:pic>
        <p:nvPicPr>
          <p:cNvPr id="1026" name="Picture 2" descr="C:\Users\user\Desktop\zFGrISdNoJnOVTQ1gSOR51yDm6Wzi64C2CrYJ2XXnFaJn2IvA7TeJnmaPlFNvW3xQmiHATWMllqKq23B0lkQsPF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397" y="1360331"/>
            <a:ext cx="3207653" cy="4665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ЗАГРУЗКИ\WhatsApp Image 2022-04-22 at 15.16.1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9667" y="2461402"/>
            <a:ext cx="2729132" cy="3638843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809" y="446848"/>
            <a:ext cx="6020973" cy="1483551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Информация о наставнике, подготовившего участника (коллективе наставников)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FAAE3F-0EC6-42FD-A1DB-ECC433FF7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756" y="2987215"/>
            <a:ext cx="4383613" cy="2583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Наставник: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Маркова </a:t>
            </a:r>
            <a:r>
              <a:rPr lang="ru-RU" sz="3200" b="1" dirty="0">
                <a:solidFill>
                  <a:srgbClr val="FF0000"/>
                </a:solidFill>
              </a:rPr>
              <a:t>Екатерина Викторовна</a:t>
            </a:r>
          </a:p>
          <a:p>
            <a:pPr marL="0" indent="0" algn="ctr">
              <a:buNone/>
            </a:pPr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366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6145" name="Picture 1" descr="C:\Users\user\Desktop\Suc1XU911U_uM_PV0W0gQ384osBOHa1AMAXfVPp5aLB6bhmjCc2NswoMI0Gv1Pwj-KR6h6Hcpdeb7o-ivsxAI54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9407" y="1377221"/>
            <a:ext cx="3931553" cy="3212438"/>
          </a:xfrm>
          <a:prstGeom prst="rect">
            <a:avLst/>
          </a:prstGeom>
          <a:noFill/>
        </p:spPr>
      </p:pic>
      <p:pic>
        <p:nvPicPr>
          <p:cNvPr id="6146" name="Picture 2" descr="C:\Users\user\Desktop\tM7Ayfrhj0z8NoCrY2yKXbSUk8iATz24wDUfkc4BB84HK2Qzp5aQPMsjH84DCQNrryC_xSCIdAhFQuLMPraW7FlN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387" y="2310692"/>
            <a:ext cx="3001373" cy="3881437"/>
          </a:xfrm>
          <a:prstGeom prst="rect">
            <a:avLst/>
          </a:prstGeom>
          <a:noFill/>
        </p:spPr>
      </p:pic>
      <p:pic>
        <p:nvPicPr>
          <p:cNvPr id="6147" name="Picture 3" descr="C:\Users\user\Desktop\MTppgH6FEt72sO-xVaDrbyUg0ZaTN1aZMwDL3I991-O9maRBNxN_xeE4u6t05LnfDlnhrGW2IIODw93IeFbAXiD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17197" y="281354"/>
            <a:ext cx="2538181" cy="3198641"/>
          </a:xfrm>
          <a:prstGeom prst="rect">
            <a:avLst/>
          </a:prstGeom>
          <a:noFill/>
        </p:spPr>
      </p:pic>
      <p:pic>
        <p:nvPicPr>
          <p:cNvPr id="6148" name="Picture 4" descr="C:\Users\user\Desktop\qs7je2ZW5yzg0ceX9q6P9m6drbXBsXQQBj3nWYnL4uPUxovdgy0cEkmCxEcAg-ZJkbXuqb5D08U9fh4wnXf6qnf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0812" y="2948468"/>
            <a:ext cx="3413175" cy="36281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7496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944968" cy="1320800"/>
          </a:xfrm>
        </p:spPr>
        <p:txBody>
          <a:bodyPr/>
          <a:lstStyle/>
          <a:p>
            <a:pPr algn="ctr"/>
            <a:r>
              <a:rPr lang="en-US" dirty="0"/>
              <a:t>V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4100" name="Picture 4" descr="D:\ЗАГРУЗКИ\WhatsApp Image 2022-04-22 at 15.21.30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8746" y="2146521"/>
            <a:ext cx="3131536" cy="4175381"/>
          </a:xfrm>
          <a:prstGeom prst="rect">
            <a:avLst/>
          </a:prstGeom>
          <a:noFill/>
        </p:spPr>
      </p:pic>
      <p:pic>
        <p:nvPicPr>
          <p:cNvPr id="4101" name="Picture 5" descr="D:\ЗАГРУЗКИ\WhatsApp Image 2022-04-22 at 15.22.03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726" y="2146520"/>
            <a:ext cx="3131536" cy="4175381"/>
          </a:xfrm>
          <a:prstGeom prst="rect">
            <a:avLst/>
          </a:prstGeom>
          <a:noFill/>
        </p:spPr>
      </p:pic>
      <p:pic>
        <p:nvPicPr>
          <p:cNvPr id="5122" name="Picture 2" descr="https://sun9-24.userapi.com/s/v1/if2/7V3VQ8mwXRcWtTWzo426SI6sv8skocrjBVVkeB8iwXwpNH-4_V8_EF3yeykylCf94nv5-HNmIEsBZWxl6nlu3P-F.jpg?size=1280x960&amp;quality=96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4261" y="689317"/>
            <a:ext cx="3488787" cy="2616591"/>
          </a:xfrm>
          <a:prstGeom prst="rect">
            <a:avLst/>
          </a:prstGeom>
          <a:noFill/>
        </p:spPr>
      </p:pic>
      <p:pic>
        <p:nvPicPr>
          <p:cNvPr id="5123" name="Picture 3" descr="C:\Users\user\Desktop\ysshuJ8UQsbtI_G-1JBxDI8_zK1T-dZm36TcAxetvTHp99KpBzdn1q2R3m6fFccXlKn71svDi2h8Uuf0PYgfsZI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6678" y="3618986"/>
            <a:ext cx="4288642" cy="26833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3417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498" y="236038"/>
            <a:ext cx="1566808" cy="1652159"/>
          </a:xfrm>
          <a:prstGeom prst="rect">
            <a:avLst/>
          </a:prstGeom>
        </p:spPr>
      </p:pic>
      <p:pic>
        <p:nvPicPr>
          <p:cNvPr id="3075" name="Picture 3" descr="C:\Users\user\Desktop\YLQrMl94e3eWD6TV7ToIz6Agq7C2qGBr4Y1LRWr6Cfxp2l0Yuz6ICgfxQc5SW7IKJBNGAcZwQlXlwJkRbpnP5z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1649" y="1273007"/>
            <a:ext cx="3502854" cy="53020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C:\Users\user\Desktop\S7KccK91zIENErpb8_ZecVFN2L0EpqLCat-Kt0xTX0zpmzmv5-u3LnsH8dAhfs5aHWQk4ygeKkrGYS3hVWeBmnx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1348" y="1295789"/>
            <a:ext cx="3700812" cy="5358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04878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320800"/>
          </a:xfrm>
        </p:spPr>
        <p:txBody>
          <a:bodyPr>
            <a:normAutofit/>
          </a:bodyPr>
          <a:lstStyle/>
          <a:p>
            <a:r>
              <a:rPr lang="ru-RU" dirty="0"/>
              <a:t>Интервью Новиковой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DF877AC-F6E0-4538-AC6C-5504DA50BA78}"/>
              </a:ext>
            </a:extLst>
          </p:cNvPr>
          <p:cNvSpPr/>
          <p:nvPr/>
        </p:nvSpPr>
        <p:spPr>
          <a:xfrm>
            <a:off x="242572" y="2219393"/>
            <a:ext cx="117068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Вера, в раннем детстве было представление о том, чем будешь заниматься, когда вырастешь?</a:t>
            </a:r>
          </a:p>
          <a:p>
            <a:r>
              <a:rPr lang="ru-RU" dirty="0"/>
              <a:t>-В раннем детстве я хотела стать архитектором….</a:t>
            </a:r>
          </a:p>
          <a:p>
            <a:r>
              <a:rPr lang="ru-RU" dirty="0"/>
              <a:t>2. Какие можешь назвать любимые предметы в школе, а потом в колледже (техникуме)? </a:t>
            </a:r>
          </a:p>
          <a:p>
            <a:r>
              <a:rPr lang="ru-RU" dirty="0"/>
              <a:t>- В школе любила литературу, а в техникуме стали нравится предмет </a:t>
            </a:r>
            <a:r>
              <a:rPr lang="ru-RU" dirty="0" err="1"/>
              <a:t>Визажа</a:t>
            </a:r>
            <a:r>
              <a:rPr lang="ru-RU" dirty="0"/>
              <a:t> и Основы парикмахерского искусства.</a:t>
            </a:r>
          </a:p>
          <a:p>
            <a:r>
              <a:rPr lang="ru-RU" dirty="0"/>
              <a:t>3. Как получилось, что направление (компетенция) стало для тебя ведущим? И когда?</a:t>
            </a:r>
          </a:p>
          <a:p>
            <a:r>
              <a:rPr lang="ru-RU" dirty="0"/>
              <a:t>- Я очень люблю красить людей и создавать красивый образ</a:t>
            </a:r>
          </a:p>
          <a:p>
            <a:r>
              <a:rPr lang="ru-RU" dirty="0"/>
              <a:t>4.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 Были серьезные конкуренты в номинации?</a:t>
            </a:r>
          </a:p>
          <a:p>
            <a:r>
              <a:rPr lang="ru-RU" dirty="0"/>
              <a:t>- Я соревновалась со студентами, у которых был высокий уровень подготовки, так как многие из них учились на «Стилиста визажиста»</a:t>
            </a:r>
          </a:p>
          <a:p>
            <a:r>
              <a:rPr lang="ru-RU" dirty="0"/>
              <a:t>5. Какие дальнейшие планы? Будет ли твоё осваиваемое ремесло профессией жизни? </a:t>
            </a:r>
          </a:p>
          <a:p>
            <a:r>
              <a:rPr lang="ru-RU" dirty="0"/>
              <a:t>- После получения диплома о среднем образовании планирую работать по профессии. Скорее всего буду работать парикмахером и совмещать профессию визажиста. Хочу быть сильной и </a:t>
            </a:r>
            <a:r>
              <a:rPr lang="ru-RU" dirty="0" err="1"/>
              <a:t>самодостаточной</a:t>
            </a:r>
            <a:r>
              <a:rPr lang="ru-RU" dirty="0"/>
              <a:t>!</a:t>
            </a:r>
          </a:p>
          <a:p>
            <a:endParaRPr lang="ru-RU" b="1" dirty="0"/>
          </a:p>
          <a:p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54871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144</TotalTime>
  <Words>304</Words>
  <Application>Microsoft Office PowerPoint</Application>
  <PresentationFormat>Произвольный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«История успеха»</vt:lpstr>
      <vt:lpstr>Как все начиналось… «История успеха» </vt:lpstr>
      <vt:lpstr>Информация о наставнике, подготовившего участника (коллективе наставников)</vt:lpstr>
      <vt:lpstr>Путь к успеху</vt:lpstr>
      <vt:lpstr>V Региональный чемпионат «Абилимпикс»</vt:lpstr>
      <vt:lpstr>Результаты соревнований</vt:lpstr>
      <vt:lpstr>Интервью Новиковой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19</cp:revision>
  <dcterms:created xsi:type="dcterms:W3CDTF">2022-04-21T08:04:35Z</dcterms:created>
  <dcterms:modified xsi:type="dcterms:W3CDTF">2022-04-25T08:57:50Z</dcterms:modified>
</cp:coreProperties>
</file>