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2" r:id="rId4"/>
    <p:sldId id="258" r:id="rId5"/>
    <p:sldId id="259" r:id="rId6"/>
    <p:sldId id="260" r:id="rId7"/>
    <p:sldId id="261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550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85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53701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51470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430994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38249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72551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1130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2025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0618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2666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7676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6455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3829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034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087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122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573AB5-AC51-488E-93AF-3381090B36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56085" y="2150698"/>
            <a:ext cx="6231989" cy="569461"/>
          </a:xfrm>
        </p:spPr>
        <p:txBody>
          <a:bodyPr/>
          <a:lstStyle/>
          <a:p>
            <a:r>
              <a:rPr lang="ru-RU" dirty="0"/>
              <a:t>«История успеха»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42B71FC-5131-46C5-9409-FC273BD03A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87746" y="472774"/>
            <a:ext cx="5547074" cy="1096899"/>
          </a:xfrm>
        </p:spPr>
        <p:txBody>
          <a:bodyPr/>
          <a:lstStyle/>
          <a:p>
            <a:r>
              <a:rPr lang="ru-RU" b="1" dirty="0">
                <a:solidFill>
                  <a:schemeClr val="accent3"/>
                </a:solidFill>
              </a:rPr>
              <a:t>ГБПОУ РМ Саранский Техникум Сферы </a:t>
            </a:r>
          </a:p>
          <a:p>
            <a:r>
              <a:rPr lang="ru-RU" b="1" dirty="0">
                <a:solidFill>
                  <a:schemeClr val="accent3"/>
                </a:solidFill>
              </a:rPr>
              <a:t>Услуг и Промышленных Технологий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5712541-31DA-44F7-88DF-24F06616FB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4753" y="198073"/>
            <a:ext cx="1566642" cy="1646302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F13FF8A-5385-4EC1-BB5A-920E118BAB15}"/>
              </a:ext>
            </a:extLst>
          </p:cNvPr>
          <p:cNvSpPr/>
          <p:nvPr/>
        </p:nvSpPr>
        <p:spPr>
          <a:xfrm>
            <a:off x="2877072" y="2934735"/>
            <a:ext cx="58801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/>
              <a:t>Архипов Михаил Иванович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73FA7D7-CE45-4534-8330-168CBEAF33FB}"/>
              </a:ext>
            </a:extLst>
          </p:cNvPr>
          <p:cNvSpPr/>
          <p:nvPr/>
        </p:nvSpPr>
        <p:spPr>
          <a:xfrm>
            <a:off x="3771966" y="4359387"/>
            <a:ext cx="37083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3"/>
                </a:solidFill>
              </a:rPr>
              <a:t>КОМПЕТЕНЦИЯ «ПОРТНОЙ»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55B5E76-A262-4DE9-A282-831C6C265B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696" y="198073"/>
            <a:ext cx="1609725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857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AE46D4E-BAFD-41B1-8A25-7EB33B1270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82" y="169937"/>
            <a:ext cx="1566642" cy="1646302"/>
          </a:xfrm>
          <a:prstGeom prst="rect">
            <a:avLst/>
          </a:prstGeom>
        </p:spPr>
      </p:pic>
      <p:pic>
        <p:nvPicPr>
          <p:cNvPr id="6" name="Рисунок 5" descr="DF2013F9-1995-4620-A069-2ECDCBE1653A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1138" y="359763"/>
            <a:ext cx="4531091" cy="604145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89810" y="2274200"/>
            <a:ext cx="6096000" cy="406265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000" b="1" u="sng" dirty="0"/>
              <a:t>Архипов Михаил Иванович</a:t>
            </a:r>
            <a:r>
              <a:rPr lang="ru-RU" sz="2000" dirty="0"/>
              <a:t>, 28.12.1998 года рождения, с 01.09.2017г. по 30.06.2022</a:t>
            </a:r>
            <a:r>
              <a:rPr lang="en-US" sz="2000" dirty="0"/>
              <a:t> </a:t>
            </a:r>
            <a:r>
              <a:rPr lang="ru-RU" sz="2000" dirty="0"/>
              <a:t>обучался в Саранском техникуме сферы услуг и промышленных технологий по профессии «Конструирование, моделирование и технология швейных изделий». Миша - инвалид по слуху, диагноз - двусторонняя глухота 3 степени. У Миши хороший эстетический вкус и отличное воображение. Хорошо рисует. Он активно занимается спортом. Неоднократный призер по шахматам. По характеру спокойный, сдержанный, трудолюбивый, целеустремленный.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9297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726849-6675-407D-B3E2-F9C5201F8B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3573" y="971504"/>
            <a:ext cx="5749699" cy="2656115"/>
          </a:xfrm>
        </p:spPr>
        <p:txBody>
          <a:bodyPr>
            <a:normAutofit/>
          </a:bodyPr>
          <a:lstStyle/>
          <a:p>
            <a:r>
              <a:rPr lang="ru-RU" sz="2800" dirty="0"/>
              <a:t>Наставник – Чинкова Галина Николаевна, преподаватель специальных дисциплин, педагог высшей квалификационной категории.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BFAAE3F-0EC6-42FD-A1DB-ECC433FF71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4714" y="3747541"/>
            <a:ext cx="7390151" cy="25286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</a:rPr>
              <a:t>Педагогическое кредо : «Чтобы учить других, нужно учиться самому, чтобы воспитывать других, нужно начинать с себя, чтобы развивать других, нужно самому постоянно развиваться!»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97FE48A-DE2E-4ECB-A6DD-8C928A67CC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30" y="284098"/>
            <a:ext cx="1566642" cy="1646302"/>
          </a:xfrm>
          <a:prstGeom prst="rect">
            <a:avLst/>
          </a:prstGeom>
        </p:spPr>
      </p:pic>
      <p:pic>
        <p:nvPicPr>
          <p:cNvPr id="5" name="Рисунок 4" descr="Безымянный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3272" y="971331"/>
            <a:ext cx="3022319" cy="5304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6660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4F185A-8E96-4CB2-8D8B-EA655191E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Путь к успеху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738EC7C-12A1-44D0-BFD8-177283F77C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497" y="278241"/>
            <a:ext cx="1566808" cy="1652159"/>
          </a:xfrm>
          <a:prstGeom prst="rect">
            <a:avLst/>
          </a:prstGeom>
        </p:spPr>
      </p:pic>
      <p:pic>
        <p:nvPicPr>
          <p:cNvPr id="5" name="Рисунок 4" descr="0D1E3DA1-CAC7-45A3-B527-0944E6EE67EC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6714" y="2083631"/>
            <a:ext cx="6130977" cy="4598233"/>
          </a:xfrm>
          <a:prstGeom prst="rect">
            <a:avLst/>
          </a:prstGeom>
        </p:spPr>
      </p:pic>
      <p:pic>
        <p:nvPicPr>
          <p:cNvPr id="7" name="Рисунок 6" descr="A850761E-9E33-4562-A89C-D2F130D588EE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469" y="2031167"/>
            <a:ext cx="3462728" cy="4616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961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B06149-A56D-4C88-91C9-D1FC8B29D5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24222" y="609600"/>
            <a:ext cx="7149780" cy="1320800"/>
          </a:xfrm>
        </p:spPr>
        <p:txBody>
          <a:bodyPr/>
          <a:lstStyle/>
          <a:p>
            <a:pPr algn="ctr"/>
            <a:r>
              <a:rPr lang="en-US" dirty="0"/>
              <a:t>VI</a:t>
            </a:r>
            <a:r>
              <a:rPr lang="ru-RU" dirty="0"/>
              <a:t> Региональный чемпионат «</a:t>
            </a:r>
            <a:r>
              <a:rPr lang="ru-RU" dirty="0" err="1"/>
              <a:t>Абилимпикс</a:t>
            </a:r>
            <a:r>
              <a:rPr lang="ru-RU" dirty="0"/>
              <a:t>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2D72EB5-7FCE-4FF1-A692-14CE11AF02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01" y="278241"/>
            <a:ext cx="1566808" cy="1652159"/>
          </a:xfrm>
          <a:prstGeom prst="rect">
            <a:avLst/>
          </a:prstGeom>
        </p:spPr>
      </p:pic>
      <p:pic>
        <p:nvPicPr>
          <p:cNvPr id="7" name="Рисунок 6" descr="1ADD5373-35FA-4265-9D5E-F41625936BF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695" y="2106366"/>
            <a:ext cx="4542020" cy="4542020"/>
          </a:xfrm>
          <a:prstGeom prst="rect">
            <a:avLst/>
          </a:prstGeom>
        </p:spPr>
      </p:pic>
      <p:pic>
        <p:nvPicPr>
          <p:cNvPr id="8" name="Рисунок 7" descr="556CF05F-E7B2-4636-86BB-C40DDB1D5CD9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5798" y="2316977"/>
            <a:ext cx="5266962" cy="3950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4175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8BA611-4E4B-4691-971E-8459EEF4F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5574" y="609600"/>
            <a:ext cx="6868427" cy="1320800"/>
          </a:xfrm>
        </p:spPr>
        <p:txBody>
          <a:bodyPr/>
          <a:lstStyle/>
          <a:p>
            <a:r>
              <a:rPr lang="ru-RU" dirty="0"/>
              <a:t>Результаты соревнований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DF3E281-0C12-47A5-AEB0-408004E9C3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107" y="278241"/>
            <a:ext cx="1566808" cy="1652159"/>
          </a:xfrm>
          <a:prstGeom prst="rect">
            <a:avLst/>
          </a:prstGeom>
        </p:spPr>
      </p:pic>
      <p:pic>
        <p:nvPicPr>
          <p:cNvPr id="6" name="Picture 2" descr="C:\Users\user\Downloads\1111\5\IMG_0003_201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53405" y="1930400"/>
            <a:ext cx="3439441" cy="482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1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67266" y="1930400"/>
            <a:ext cx="3486139" cy="4927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2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603" y="1850653"/>
            <a:ext cx="3542868" cy="5007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048782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B7A481E-F628-4B5C-8694-D55A783D56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039" y="146661"/>
            <a:ext cx="764647" cy="80630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6C8811-C240-467A-94E7-8992CAB267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1216" y="146661"/>
            <a:ext cx="7170824" cy="1320800"/>
          </a:xfrm>
        </p:spPr>
        <p:txBody>
          <a:bodyPr>
            <a:normAutofit/>
          </a:bodyPr>
          <a:lstStyle/>
          <a:p>
            <a:r>
              <a:rPr lang="ru-RU" dirty="0"/>
              <a:t>Интервью с участником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DF877AC-F6E0-4538-AC6C-5504DA50BA78}"/>
              </a:ext>
            </a:extLst>
          </p:cNvPr>
          <p:cNvSpPr/>
          <p:nvPr/>
        </p:nvSpPr>
        <p:spPr>
          <a:xfrm>
            <a:off x="431408" y="952962"/>
            <a:ext cx="11343553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- Миша, в раннем детстве было представление о том, чем будешь заниматься, когда вырастешь?</a:t>
            </a:r>
          </a:p>
          <a:p>
            <a:pPr marL="342900" indent="-342900" algn="just">
              <a:buFontTx/>
              <a:buChar char="-"/>
            </a:pPr>
            <a:r>
              <a:rPr lang="ru-RU" dirty="0"/>
              <a:t>С самого раннего детства я всегда мечтал о том, как буду делать людей красивее, </a:t>
            </a:r>
          </a:p>
          <a:p>
            <a:pPr algn="just"/>
            <a:r>
              <a:rPr lang="ru-RU" dirty="0"/>
              <a:t>     проектируя и создавая интересные модели одежды.</a:t>
            </a:r>
          </a:p>
          <a:p>
            <a:pPr algn="just"/>
            <a:r>
              <a:rPr lang="ru-RU" dirty="0"/>
              <a:t>- Какие можешь назвать любимые предметы в школе, а потом в техникуме? </a:t>
            </a:r>
          </a:p>
          <a:p>
            <a:pPr algn="just"/>
            <a:r>
              <a:rPr lang="ru-RU" dirty="0"/>
              <a:t>- В школе всегда любил рисование, а в техникуме мне полюбились художественное оформление, конструирование и практическое обучение. </a:t>
            </a:r>
          </a:p>
          <a:p>
            <a:pPr algn="just"/>
            <a:r>
              <a:rPr lang="ru-RU" dirty="0"/>
              <a:t>- Как получилось, что компетенция «Портной» стала для тебя ведущей? И когда?</a:t>
            </a:r>
          </a:p>
          <a:p>
            <a:pPr algn="just"/>
            <a:r>
              <a:rPr lang="ru-RU" dirty="0"/>
              <a:t>- Я пробовал себя и в других компетенциях, но именно компетенция «Портной» привлекла меня своей </a:t>
            </a:r>
            <a:r>
              <a:rPr lang="ru-RU" dirty="0" err="1"/>
              <a:t>востребованностью</a:t>
            </a:r>
            <a:r>
              <a:rPr lang="ru-RU" dirty="0"/>
              <a:t> на рынке труда. Задумался об этом буквально на последнем курсе обучения и понял, что очень хочу себя попробовать в этом, и в дальнейшем связать свою жизнь именно в этом поле деятельности.  </a:t>
            </a:r>
          </a:p>
          <a:p>
            <a:pPr algn="just"/>
            <a:r>
              <a:rPr lang="ru-RU" dirty="0"/>
              <a:t>- С кем пришлось состязаться на Чемпионате «</a:t>
            </a:r>
            <a:r>
              <a:rPr lang="ru-RU" dirty="0" err="1"/>
              <a:t>Абилимпикс</a:t>
            </a:r>
            <a:r>
              <a:rPr lang="ru-RU" dirty="0"/>
              <a:t>?» Были серьезные конкуренты в номинации?</a:t>
            </a:r>
          </a:p>
          <a:p>
            <a:pPr algn="just"/>
            <a:r>
              <a:rPr lang="ru-RU" dirty="0"/>
              <a:t>-Как и в любом конкурсе или чемпионате, конкуренция всегда очень высокая, ведь людям с ОВЗ всегда очень хочется добиться успеха и показать остальным, что мы можем быть даже лучше кого-то и добиться успеха! </a:t>
            </a:r>
          </a:p>
          <a:p>
            <a:pPr algn="just"/>
            <a:r>
              <a:rPr lang="ru-RU" dirty="0"/>
              <a:t>-Какие дальнейшие планы? Будет ли твоё осваиваемое ремесло профессией жизни? </a:t>
            </a:r>
          </a:p>
          <a:p>
            <a:pPr algn="just"/>
            <a:r>
              <a:rPr lang="ru-RU" dirty="0"/>
              <a:t>- В дальнейшем очень хочу стать известным модельером, поэтому, думаю, да, это ремесло станет профессией моей жизни. Планирую получить высшее образование по этой же специальности. </a:t>
            </a:r>
          </a:p>
          <a:p>
            <a:endParaRPr lang="ru-RU" b="1" dirty="0"/>
          </a:p>
          <a:p>
            <a:pPr algn="ctr"/>
            <a:r>
              <a:rPr lang="ru-RU" b="1" dirty="0">
                <a:solidFill>
                  <a:schemeClr val="accent3"/>
                </a:solidFill>
              </a:rPr>
              <a:t>Спасибо! Удач и открытий  на профессиональном пути!</a:t>
            </a:r>
            <a:endParaRPr lang="ru-RU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548717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Красный и оранжевый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78</TotalTime>
  <Words>411</Words>
  <Application>Microsoft Office PowerPoint</Application>
  <PresentationFormat>Широкоэкранный</PresentationFormat>
  <Paragraphs>25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Trebuchet MS</vt:lpstr>
      <vt:lpstr>Wingdings 3</vt:lpstr>
      <vt:lpstr>Аспект</vt:lpstr>
      <vt:lpstr>«История успеха»</vt:lpstr>
      <vt:lpstr>Презентация PowerPoint</vt:lpstr>
      <vt:lpstr>Наставник – Чинкова Галина Николаевна, преподаватель специальных дисциплин, педагог высшей квалификационной категории. </vt:lpstr>
      <vt:lpstr>Путь к успеху</vt:lpstr>
      <vt:lpstr>VI Региональный чемпионат «Абилимпикс»</vt:lpstr>
      <vt:lpstr>Результаты соревнований</vt:lpstr>
      <vt:lpstr>Интервью с участником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«История успеха»</dc:title>
  <dc:creator>user</dc:creator>
  <cp:lastModifiedBy>user</cp:lastModifiedBy>
  <cp:revision>20</cp:revision>
  <dcterms:created xsi:type="dcterms:W3CDTF">2022-04-21T08:04:35Z</dcterms:created>
  <dcterms:modified xsi:type="dcterms:W3CDTF">2022-04-25T09:40:59Z</dcterms:modified>
</cp:coreProperties>
</file>