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5" r:id="rId5"/>
    <p:sldId id="258" r:id="rId6"/>
    <p:sldId id="259" r:id="rId7"/>
    <p:sldId id="266" r:id="rId8"/>
    <p:sldId id="267" r:id="rId9"/>
    <p:sldId id="268" r:id="rId10"/>
    <p:sldId id="260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7910" y="941167"/>
            <a:ext cx="4978139" cy="1096899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ГБПОУ РМ «Саранский электромеханический колледж»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2097910" y="2921216"/>
            <a:ext cx="64604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/>
              <a:t>ИНЯКИНОЙ ЕЛЕНЫ  </a:t>
            </a:r>
          </a:p>
          <a:p>
            <a:pPr algn="ctr"/>
            <a:r>
              <a:rPr lang="ru-RU" sz="2800" dirty="0"/>
              <a:t>участника Чемпионата «</a:t>
            </a:r>
            <a:r>
              <a:rPr lang="ru-RU" sz="2800" dirty="0" err="1"/>
              <a:t>Абилимпикс</a:t>
            </a:r>
            <a:r>
              <a:rPr lang="ru-RU" sz="2800" dirty="0"/>
              <a:t>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3262125" y="4414112"/>
            <a:ext cx="38420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Компетенция «ЭКОНОМИКА И БУХГАЛТЕРСКИЙ УЧЕТ»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3" t="12022" r="35812" b="13260"/>
          <a:stretch>
            <a:fillRect/>
          </a:stretch>
        </p:blipFill>
        <p:spPr bwMode="auto">
          <a:xfrm>
            <a:off x="821108" y="2198531"/>
            <a:ext cx="2977169" cy="433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6" t="16042" r="37453" b="17708"/>
          <a:stretch>
            <a:fillRect/>
          </a:stretch>
        </p:blipFill>
        <p:spPr bwMode="auto">
          <a:xfrm>
            <a:off x="8018585" y="2198531"/>
            <a:ext cx="3144001" cy="437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7" t="12022" r="37337" b="14792"/>
          <a:stretch>
            <a:fillRect/>
          </a:stretch>
        </p:blipFill>
        <p:spPr bwMode="auto">
          <a:xfrm>
            <a:off x="4431323" y="2198530"/>
            <a:ext cx="2629979" cy="425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Интервью с  победителем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870155" y="2035277"/>
            <a:ext cx="110465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/>
              <a:t>Лена, в раннем детстве было представление о том, чем будешь заниматься, когда вырастишь?</a:t>
            </a:r>
          </a:p>
          <a:p>
            <a:pPr algn="just"/>
            <a:r>
              <a:rPr lang="ru-RU" dirty="0"/>
              <a:t>Ответ: Нет, в раннем детстве я трудно представляла свою будущую профессию.</a:t>
            </a:r>
          </a:p>
          <a:p>
            <a:pPr algn="just"/>
            <a:r>
              <a:rPr lang="ru-RU" dirty="0"/>
              <a:t>2. Какие можешь назвать любимые предметы в школе, а потом в колледже ?</a:t>
            </a:r>
          </a:p>
          <a:p>
            <a:pPr algn="just"/>
            <a:r>
              <a:rPr lang="ru-RU" dirty="0"/>
              <a:t>Ответ: Мне всегда нравились предметы гуманитарного цикла.</a:t>
            </a:r>
          </a:p>
          <a:p>
            <a:pPr algn="just"/>
            <a:r>
              <a:rPr lang="ru-RU" dirty="0"/>
              <a:t>3. Как получилось, что направление (компетенция) стало для тебя ведущим? И когда?</a:t>
            </a:r>
          </a:p>
          <a:p>
            <a:pPr algn="just"/>
            <a:r>
              <a:rPr lang="ru-RU" dirty="0"/>
              <a:t>Ответ: Мне предложила поучаствовать в Чемпионате преподаватель Тимонина О.Б. Это предложение меня заинтересовала, так как опыта работы с программой 1С у меня не было.</a:t>
            </a:r>
          </a:p>
          <a:p>
            <a:pPr algn="just"/>
            <a:r>
              <a:rPr lang="ru-RU" dirty="0"/>
              <a:t>4.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pPr algn="just"/>
            <a:r>
              <a:rPr lang="ru-RU" dirty="0"/>
              <a:t>Ответ: На соревнованиях были хорошо подготовленные участники из других учебных заведений. Конкуренция была достаточно серьезная, так как все они представляли специальность Экономика и бухгалтерский учет, а моя специальность – Земельно-имущественные отношения.</a:t>
            </a:r>
          </a:p>
          <a:p>
            <a:pPr algn="just"/>
            <a:r>
              <a:rPr lang="ru-RU" dirty="0"/>
              <a:t>5. Какие дальнейшие планы? Будет ли твоё </a:t>
            </a:r>
            <a:r>
              <a:rPr lang="ru-RU" dirty="0" err="1"/>
              <a:t>осваемое</a:t>
            </a:r>
            <a:r>
              <a:rPr lang="ru-RU" dirty="0"/>
              <a:t> ремесло профессией жизни?</a:t>
            </a:r>
          </a:p>
          <a:p>
            <a:pPr algn="just"/>
            <a:r>
              <a:rPr lang="ru-RU" dirty="0"/>
              <a:t>Ответ: Я продолжаю обучение в высшем учебном заведении. Знания полученные в ходе подготовки и участия в Чемпионате мне помогают в моей трудовой деятельности.</a:t>
            </a:r>
            <a:endParaRPr lang="ru-RU" b="1" dirty="0"/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4297" y="280219"/>
            <a:ext cx="5089142" cy="712869"/>
          </a:xfrm>
        </p:spPr>
        <p:txBody>
          <a:bodyPr/>
          <a:lstStyle/>
          <a:p>
            <a:pPr algn="ctr"/>
            <a:r>
              <a:rPr lang="ru-RU" dirty="0"/>
              <a:t>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604684" y="2035278"/>
            <a:ext cx="76839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/>
            <a:r>
              <a:rPr lang="ru-RU" dirty="0" err="1"/>
              <a:t>Инякина</a:t>
            </a:r>
            <a:r>
              <a:rPr lang="ru-RU" dirty="0"/>
              <a:t> Елена </a:t>
            </a:r>
            <a:r>
              <a:rPr lang="ru-RU" dirty="0" err="1"/>
              <a:t>Владимирована</a:t>
            </a:r>
            <a:r>
              <a:rPr lang="ru-RU" dirty="0"/>
              <a:t> обучалась в колледже по специальности 21.02.05 «Земельно-имущественные отношения». За время обучения зарекомендовал себя способным, дисциплинированным и прилежным студентом. С учебным планом справляется на «хорошо» и «отлично». По итогам прохождения производственных практик имела только положительные отзывы от работодателей. Активная участница </a:t>
            </a:r>
            <a:r>
              <a:rPr lang="ru-RU" dirty="0" err="1"/>
              <a:t>внутриколледжских</a:t>
            </a:r>
            <a:r>
              <a:rPr lang="ru-RU" dirty="0"/>
              <a:t> мероприятий, региональных  конкурсов и олимпиад. </a:t>
            </a:r>
          </a:p>
          <a:p>
            <a:pPr indent="722313" algn="just"/>
            <a:r>
              <a:rPr lang="ru-RU" dirty="0"/>
              <a:t>На протяжении всего периода обучения выполняла обязанности заместителя старосты в группе. К своим обязанностям относилась добросовестно, все поручения и просьбы выполняла ответственно, с инициативой подходила к подготовке и проведению классных часов и других мероприятий. Развито чувство принципиальности. Основная черта характера всегда все делает вовремя. Имела авторитет среди товарищей и преподавателей колледжа. Елена ответственный, воспитанный человек.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5" name="Рисунок 4" descr="C:\Users\Юля\Desktop\Абилимпикс\Инякина Е. экономика и бухучет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8" r="16041" b="28584"/>
          <a:stretch/>
        </p:blipFill>
        <p:spPr bwMode="auto">
          <a:xfrm>
            <a:off x="8583561" y="1111352"/>
            <a:ext cx="3097162" cy="2619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Информация о коллективе наставников, </a:t>
            </a:r>
            <a:br>
              <a:rPr lang="ru-RU" dirty="0"/>
            </a:br>
            <a:r>
              <a:rPr lang="ru-RU" dirty="0"/>
              <a:t>подготовивших участника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1026" name="Picture 2" descr="C:\Users\Юля\Desktop\Колледж\Фото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62" y="2389238"/>
            <a:ext cx="2594547" cy="344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240" y="3465871"/>
            <a:ext cx="42296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Преподавательское кредо: «Чтобы быть хорошим преподавателем, нужно любить то, что преподаешь, и любить тех, кому преподаешь» (Василий Ключевский)</a:t>
            </a:r>
          </a:p>
        </p:txBody>
      </p:sp>
    </p:spTree>
    <p:extLst>
      <p:ext uri="{BB962C8B-B14F-4D97-AF65-F5344CB8AC3E}">
        <p14:creationId xmlns:p14="http://schemas.microsoft.com/office/powerpoint/2010/main" val="1083050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Информация о коллективе наставников, </a:t>
            </a:r>
            <a:br>
              <a:rPr lang="ru-RU" dirty="0"/>
            </a:br>
            <a:r>
              <a:rPr lang="ru-RU" dirty="0"/>
              <a:t>подготовивших участника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239" y="3465871"/>
            <a:ext cx="49048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Преподавательское кредо: «Плохой учитель преподносит истину, хороший учит ее находить» (А. </a:t>
            </a:r>
            <a:r>
              <a:rPr lang="ru-RU" dirty="0" err="1"/>
              <a:t>Дистервег</a:t>
            </a:r>
            <a:r>
              <a:rPr lang="ru-RU" dirty="0"/>
              <a:t>)</a:t>
            </a:r>
          </a:p>
        </p:txBody>
      </p:sp>
      <p:pic>
        <p:nvPicPr>
          <p:cNvPr id="7170" name="Picture 2" descr="C:\Users\Юля\Desktop\морякова-300x30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95" y="2531374"/>
            <a:ext cx="3397478" cy="3397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46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8194" name="Picture 2" descr="C:\Users\Юля\Desktop\Новая папка\IMG-20201020-WA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023" y="2082702"/>
            <a:ext cx="3216451" cy="4288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Юля\Desktop\Новая папка\IMG-20201020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667" y="2082703"/>
            <a:ext cx="3216451" cy="428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2052" name="Picture 4" descr="C:\Users\Юля\Desktop\Абилимпикс\Фото Абилимпикс\DSC01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164" y="2898218"/>
            <a:ext cx="3561675" cy="2374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Юля\Desktop\Абилимпикс\Фото Абилимпикс\DSC0125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60" y="2300745"/>
            <a:ext cx="6338195" cy="4225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3074" name="Picture 2" descr="C:\Users\Юля\Desktop\Абилимпикс\Фото Абилимпикс\DSC012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336" y="2411359"/>
            <a:ext cx="2587624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Юля\Desktop\Абилимпикс\Фото Абилимпикс\DSC0121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046" y="2074605"/>
            <a:ext cx="2286000" cy="3748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Юля\Desktop\Абилимпикс\Фото Абилимпикс\DSC012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104" y="2074605"/>
            <a:ext cx="2380011" cy="3400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423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2050" name="Picture 2" descr="C:\Users\Юля\Desktop\Абилимпикс\Фото Абилимпикс\DSC012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87" y="2158180"/>
            <a:ext cx="4218039" cy="281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Юля\Desktop\Абилимпикс\Фото Абилимпикс\DSC012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038" y="3126658"/>
            <a:ext cx="4218039" cy="2776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Юля\Desktop\Абилимпикс\Фото Абилимпикс\DSC0123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843" y="3801211"/>
            <a:ext cx="3480621" cy="2688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4500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5122" name="Picture 2" descr="C:\Users\Юля\Desktop\Абилимпикс\Фото Абилимпикс\DSC012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80" y="2072098"/>
            <a:ext cx="5822155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91204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127</TotalTime>
  <Words>451</Words>
  <Application>Microsoft Office PowerPoint</Application>
  <PresentationFormat>Широкоэкранный</PresentationFormat>
  <Paragraphs>30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«История успеха»</vt:lpstr>
      <vt:lpstr>«Истории успеха» </vt:lpstr>
      <vt:lpstr>Информация о коллективе наставников,  подготовивших участника </vt:lpstr>
      <vt:lpstr>Информация о коллективе наставников,  подготовивших участника </vt:lpstr>
      <vt:lpstr>Путь к успеху</vt:lpstr>
      <vt:lpstr>VI Региональный чемпионат «Абилимпикс»</vt:lpstr>
      <vt:lpstr>VI Региональный чемпионат «Абилимпикс»</vt:lpstr>
      <vt:lpstr>VI Региональный чемпионат «Абилимпикс»</vt:lpstr>
      <vt:lpstr>VI Региональный чемпионат «Абилимпикс»</vt:lpstr>
      <vt:lpstr>Результаты соревнований</vt:lpstr>
      <vt:lpstr>Интервью с  победителем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16</cp:revision>
  <dcterms:created xsi:type="dcterms:W3CDTF">2022-04-21T08:04:35Z</dcterms:created>
  <dcterms:modified xsi:type="dcterms:W3CDTF">2022-04-25T12:24:02Z</dcterms:modified>
</cp:coreProperties>
</file>