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ЗАГРУЗКИ\gbJTWAYVFvfQ10YcZ2ibqVBncADRxfFEnjakBrahm_eNli_LXnexcKOIvJzKX3m7LwNsTqf3QQBa8wf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4691" y="2477729"/>
            <a:ext cx="3285204" cy="438027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4180" y="2185944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7910" y="941167"/>
            <a:ext cx="4978139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Наименование учреждения СПО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1540642" y="2597111"/>
            <a:ext cx="28766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Киселева Татьяна Максимовна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2674686" y="4303117"/>
            <a:ext cx="28820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/>
                </a:solidFill>
              </a:rPr>
              <a:t>КОМПЕТЕЦИЯ «ВИЗАЖ»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ЗАГРУЗКИ\PiRNVyvq104mhoe_lcpor3bgwclOf0M1zhpNMPB6LZEqVbCCYT-45m_7stiPjuKWplpCIZ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7515" y="2175642"/>
            <a:ext cx="3015155" cy="4020207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156" y="848750"/>
            <a:ext cx="5062284" cy="1320800"/>
          </a:xfrm>
        </p:spPr>
        <p:txBody>
          <a:bodyPr/>
          <a:lstStyle/>
          <a:p>
            <a:r>
              <a:rPr lang="ru-RU" dirty="0"/>
              <a:t>Фото участника 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523048" y="2475713"/>
            <a:ext cx="613000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Родилась 25 января 2004 года в городе Рузаевка. Обучалась в Рузаевкой гимназии, любимые уроки – математика и геометрия. Занималась танцами 8 лет. Родители с самого детства покупали косметику, разные резиночки и даже детскую манекен голову, что бы тренироваться делать прически и макияж. Окончила 9 классов в 2019 году и поступила в техникум сферы услуг, в котором была профессия  моей мечты детства - стилист-визажист.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2024" y="609600"/>
            <a:ext cx="7071978" cy="1320800"/>
          </a:xfrm>
        </p:spPr>
        <p:txBody>
          <a:bodyPr>
            <a:normAutofit/>
          </a:bodyPr>
          <a:lstStyle/>
          <a:p>
            <a:r>
              <a:rPr lang="ru-RU" dirty="0"/>
              <a:t>Информация о наставнике, подготовившего участника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7BFAAE3F-0EC6-42FD-A1DB-ECC433FF71EF}"/>
              </a:ext>
            </a:extLst>
          </p:cNvPr>
          <p:cNvSpPr txBox="1">
            <a:spLocks/>
          </p:cNvSpPr>
          <p:nvPr/>
        </p:nvSpPr>
        <p:spPr>
          <a:xfrm>
            <a:off x="821433" y="2332670"/>
            <a:ext cx="4047129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Наставник: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МАРКОВА Екатерина Викторовна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D:\ЗАГРУЗКИ\WhatsApp Image 2022-04-22 at 15.16.55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26311" y="2160588"/>
            <a:ext cx="2911078" cy="3881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2050" name="Picture 2" descr="D:\ЗАГРУЗКИ\kSfUIBznzL0uOJAPXn1K1ieeLQT3ph77s5MQEIS71jzvkrQenCyq4rXtQS4Ix9iv1VjeAnl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8394" y="2160588"/>
            <a:ext cx="5175249" cy="3881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4098" name="Picture 2" descr="D:\ЗАГРУЗКИ\WhatsApp Image 2022-04-22 at 17.10.54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26311" y="2160588"/>
            <a:ext cx="2911078" cy="3881437"/>
          </a:xfrm>
          <a:prstGeom prst="rect">
            <a:avLst/>
          </a:prstGeom>
          <a:noFill/>
        </p:spPr>
      </p:pic>
      <p:pic>
        <p:nvPicPr>
          <p:cNvPr id="4099" name="Picture 3" descr="D:\ЗАГРУЗКИ\WhatsApp Image 2022-04-22 at 17.10.32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13855" y="2160588"/>
            <a:ext cx="2911078" cy="3881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8CDE0-5BC9-4141-8FF6-48E63FEA2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Другие Чемпионаты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77334" y="2160589"/>
            <a:ext cx="4398519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V </a:t>
            </a:r>
            <a:r>
              <a:rPr lang="ru-RU" sz="2800" dirty="0">
                <a:solidFill>
                  <a:srgbClr val="FF0000"/>
                </a:solidFill>
              </a:rPr>
              <a:t>РЕГИОНАЛЬНЫ ЧЕМПИОНАТ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«</a:t>
            </a:r>
            <a:r>
              <a:rPr lang="ru-RU" sz="2800" dirty="0" err="1">
                <a:solidFill>
                  <a:srgbClr val="FF0000"/>
                </a:solidFill>
              </a:rPr>
              <a:t>Абилимпикс</a:t>
            </a:r>
            <a:r>
              <a:rPr lang="ru-RU" sz="2800" dirty="0">
                <a:solidFill>
                  <a:srgbClr val="FF0000"/>
                </a:solidFill>
              </a:rPr>
              <a:t>»  - 3  МЕСТО</a:t>
            </a:r>
          </a:p>
        </p:txBody>
      </p:sp>
      <p:pic>
        <p:nvPicPr>
          <p:cNvPr id="6146" name="Picture 2" descr="D:\ЗАГРУЗКИ\диплом Киселева 3м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161" y="1610187"/>
            <a:ext cx="3609975" cy="4981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823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5124" name="Picture 4" descr="D:\ЗАГРУЗКИ\диплом Киселева 1м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25153" y="1252143"/>
            <a:ext cx="3948848" cy="5605857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B2BB99A-9CC6-4671-9B1F-9C0F17642C17}"/>
              </a:ext>
            </a:extLst>
          </p:cNvPr>
          <p:cNvSpPr/>
          <p:nvPr/>
        </p:nvSpPr>
        <p:spPr>
          <a:xfrm>
            <a:off x="817364" y="255197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V</a:t>
            </a:r>
            <a:r>
              <a:rPr lang="en-US" sz="3600" b="1" dirty="0">
                <a:solidFill>
                  <a:srgbClr val="FF0000"/>
                </a:solidFill>
              </a:rPr>
              <a:t>I</a:t>
            </a:r>
            <a:r>
              <a:rPr lang="ru-RU" sz="3600" b="1" dirty="0">
                <a:solidFill>
                  <a:srgbClr val="FF0000"/>
                </a:solidFill>
              </a:rPr>
              <a:t> РЕГИОНАЛЬНЫ ЧЕМПИОНАТ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«</a:t>
            </a:r>
            <a:r>
              <a:rPr lang="ru-RU" sz="3600" b="1" dirty="0" err="1">
                <a:solidFill>
                  <a:srgbClr val="FF0000"/>
                </a:solidFill>
              </a:rPr>
              <a:t>Абилимпикс</a:t>
            </a:r>
            <a:r>
              <a:rPr lang="ru-RU" sz="3600" b="1" dirty="0">
                <a:solidFill>
                  <a:srgbClr val="FF0000"/>
                </a:solidFill>
              </a:rPr>
              <a:t>»  - 1  МЕСТО</a:t>
            </a:r>
          </a:p>
        </p:txBody>
      </p:sp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7053" y="549812"/>
            <a:ext cx="5840962" cy="1320800"/>
          </a:xfrm>
        </p:spPr>
        <p:txBody>
          <a:bodyPr>
            <a:normAutofit/>
          </a:bodyPr>
          <a:lstStyle/>
          <a:p>
            <a:r>
              <a:rPr lang="ru-RU" dirty="0"/>
              <a:t>Интервью с участником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398034" y="1573840"/>
            <a:ext cx="116020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ПРИМЕР ОПРОСНИКА:</a:t>
            </a:r>
          </a:p>
          <a:p>
            <a:r>
              <a:rPr lang="ru-RU" dirty="0"/>
              <a:t>1 Таня, в раннем детстве было представление о том, чем будешь заниматься, когда вырастешь?</a:t>
            </a:r>
          </a:p>
          <a:p>
            <a:r>
              <a:rPr lang="ru-RU" dirty="0"/>
              <a:t>-Я лишь мечтала и думала что пойду учиться на кого-нибудь другого ,так как думала ,что в нашем городе нету учебного учреждения, где есть специальность «Визаж».</a:t>
            </a:r>
          </a:p>
          <a:p>
            <a:r>
              <a:rPr lang="ru-RU" dirty="0"/>
              <a:t>2. Какие можешь назвать любимые предметы в школе, а потом в техникуме?</a:t>
            </a:r>
          </a:p>
          <a:p>
            <a:r>
              <a:rPr lang="ru-RU" dirty="0"/>
              <a:t>-В школе я обожала уроки Искусства и Музыки, а в техникуме мне нравиться все.</a:t>
            </a:r>
          </a:p>
          <a:p>
            <a:r>
              <a:rPr lang="ru-RU" dirty="0"/>
              <a:t>3. Как получилось, что направление (компетенция) стало для тебя ведущим? И когда?</a:t>
            </a:r>
          </a:p>
          <a:p>
            <a:r>
              <a:rPr lang="ru-RU" dirty="0"/>
              <a:t>- Скорее всего это пошло с детства, так как я каждый день делала причёску и макияж на манекен-голове</a:t>
            </a:r>
          </a:p>
          <a:p>
            <a:r>
              <a:rPr lang="ru-RU" dirty="0"/>
              <a:t>4.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r>
              <a:rPr lang="ru-RU" dirty="0"/>
              <a:t>- На Чемпионате «</a:t>
            </a:r>
            <a:r>
              <a:rPr lang="ru-RU" dirty="0" err="1"/>
              <a:t>Абилимпикс</a:t>
            </a:r>
            <a:r>
              <a:rPr lang="ru-RU" dirty="0"/>
              <a:t>» были студентки нашего техникума. Думаю да, потому что каждый человек очень талантлив и он может быть конкурентом.</a:t>
            </a:r>
          </a:p>
          <a:p>
            <a:r>
              <a:rPr lang="ru-RU" dirty="0"/>
              <a:t>5. Какие дальнейшие планы? Будет ли твоё осваиваемое ремесло профессией жизни?</a:t>
            </a:r>
          </a:p>
          <a:p>
            <a:r>
              <a:rPr lang="ru-RU" dirty="0"/>
              <a:t>-Думаю, что умения и навыки, которые я получила помогут собрать образ  человека: создать прическу и макияж, подобрать по образу соответствующую одежду.</a:t>
            </a:r>
          </a:p>
          <a:p>
            <a:endParaRPr lang="ru-RU" b="1" dirty="0"/>
          </a:p>
          <a:p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</TotalTime>
  <Words>356</Words>
  <Application>Microsoft Office PowerPoint</Application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Аспект</vt:lpstr>
      <vt:lpstr>«История успеха»</vt:lpstr>
      <vt:lpstr>Фото участника «Истории успеха» </vt:lpstr>
      <vt:lpstr>Информация о наставнике, подготовившего участника</vt:lpstr>
      <vt:lpstr>Путь к успеху</vt:lpstr>
      <vt:lpstr>VI Региональный чемпионат «Абилимпикс»</vt:lpstr>
      <vt:lpstr>Другие Чемпионаты «Абилимпикс»</vt:lpstr>
      <vt:lpstr>Результаты соревнований</vt:lpstr>
      <vt:lpstr>Интервью с участником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10</cp:revision>
  <dcterms:created xsi:type="dcterms:W3CDTF">2022-04-21T08:04:35Z</dcterms:created>
  <dcterms:modified xsi:type="dcterms:W3CDTF">2022-04-25T10:38:51Z</dcterms:modified>
</cp:coreProperties>
</file>