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96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0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5370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4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309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2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5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3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2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1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6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67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5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8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3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8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84593" y="1280729"/>
            <a:ext cx="7712145" cy="569461"/>
          </a:xfrm>
        </p:spPr>
        <p:txBody>
          <a:bodyPr/>
          <a:lstStyle/>
          <a:p>
            <a:r>
              <a:rPr lang="ru-RU" sz="4000" dirty="0"/>
              <a:t>«История успеха»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2B71FC-5131-46C5-9409-FC273BD03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72213" y="333317"/>
            <a:ext cx="4978139" cy="1096899"/>
          </a:xfrm>
        </p:spPr>
        <p:txBody>
          <a:bodyPr/>
          <a:lstStyle/>
          <a:p>
            <a:r>
              <a:rPr lang="ru-RU" b="1" dirty="0">
                <a:solidFill>
                  <a:schemeClr val="accent3"/>
                </a:solidFill>
              </a:rPr>
              <a:t>Презентационная сессия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753" y="198073"/>
            <a:ext cx="1566642" cy="164630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C7A8F1F-84D7-452B-9833-213CB6BA1D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640" y="2377628"/>
            <a:ext cx="5414414" cy="406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5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4ED1A7E-1F15-4BFB-AA13-0FDA69E97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924" y="502494"/>
            <a:ext cx="7804016" cy="585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9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1EFCCBD-2075-4ABA-94A9-C3F868389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1749" y="1488613"/>
            <a:ext cx="8596668" cy="388077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ПУТЬ К УСПЕХУ</a:t>
            </a:r>
            <a:endParaRPr lang="ru-RU" sz="3200" dirty="0">
              <a:solidFill>
                <a:srgbClr val="FF0000"/>
              </a:solidFill>
            </a:endParaRPr>
          </a:p>
          <a:p>
            <a:r>
              <a:rPr lang="ru-RU" sz="3200" dirty="0">
                <a:solidFill>
                  <a:srgbClr val="FF0000"/>
                </a:solidFill>
              </a:rPr>
              <a:t>Ты можешь стать умнее тремя путями:</a:t>
            </a:r>
          </a:p>
          <a:p>
            <a:r>
              <a:rPr lang="ru-RU" sz="3200" dirty="0">
                <a:solidFill>
                  <a:srgbClr val="FF0000"/>
                </a:solidFill>
              </a:rPr>
              <a:t>- путем опыта – это самый горький путь;</a:t>
            </a:r>
          </a:p>
          <a:p>
            <a:pPr lvl="0"/>
            <a:r>
              <a:rPr lang="ru-RU" sz="3200" dirty="0">
                <a:solidFill>
                  <a:srgbClr val="FF0000"/>
                </a:solidFill>
              </a:rPr>
              <a:t>Путем подражания – это самый легкий путь;</a:t>
            </a:r>
          </a:p>
          <a:p>
            <a:pPr lvl="0"/>
            <a:r>
              <a:rPr lang="ru-RU" sz="3200" dirty="0">
                <a:solidFill>
                  <a:srgbClr val="FF0000"/>
                </a:solidFill>
              </a:rPr>
              <a:t>Путем размышления – это самый благородный путь;</a:t>
            </a:r>
          </a:p>
          <a:p>
            <a:pPr lvl="0"/>
            <a:r>
              <a:rPr lang="ru-RU" sz="3200" dirty="0">
                <a:solidFill>
                  <a:srgbClr val="FF0000"/>
                </a:solidFill>
              </a:rPr>
              <a:t>Конфуций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7" y="278241"/>
            <a:ext cx="1566808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61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509" y="1579983"/>
            <a:ext cx="8624643" cy="13208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Настоящее восхождение начинается, когда ты достиг вершины</a:t>
            </a:r>
            <a:br>
              <a:rPr lang="ru-RU" b="1" dirty="0"/>
            </a:br>
            <a:r>
              <a:rPr lang="ru-RU" dirty="0"/>
              <a:t>Рисковать менее рискованно, чем отсиживаться</a:t>
            </a:r>
            <a:br>
              <a:rPr lang="ru-RU" dirty="0"/>
            </a:br>
            <a:r>
              <a:rPr lang="ru-RU" dirty="0"/>
              <a:t>Невозможное возможно</a:t>
            </a:r>
            <a:br>
              <a:rPr lang="ru-RU" dirty="0"/>
            </a:br>
            <a:r>
              <a:rPr lang="ru-RU" dirty="0"/>
              <a:t>Чем меньшим ты хочешь обладать, тем ты богаче</a:t>
            </a:r>
            <a:br>
              <a:rPr lang="ru-RU" dirty="0"/>
            </a:br>
            <a:r>
              <a:rPr lang="ru-RU" dirty="0"/>
              <a:t>Чтобы постичь суть, прекрати ее постигать и расслабься</a:t>
            </a:r>
            <a:br>
              <a:rPr lang="ru-RU" dirty="0"/>
            </a:br>
            <a:r>
              <a:rPr lang="ru-RU" dirty="0"/>
              <a:t>Неудача – это подарок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01" y="201630"/>
            <a:ext cx="1307147" cy="137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17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8CDE0-5BC9-4141-8FF6-48E63FEA2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668" y="1270000"/>
            <a:ext cx="5531995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чего складывается жизненный успех</a:t>
            </a:r>
            <a:b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dirty="0"/>
            </a:br>
            <a:r>
              <a:rPr lang="ru-RU" dirty="0"/>
              <a:t>Природные условия</a:t>
            </a:r>
            <a:br>
              <a:rPr lang="ru-RU" dirty="0"/>
            </a:br>
            <a:r>
              <a:rPr lang="ru-RU" dirty="0"/>
              <a:t>Случай</a:t>
            </a:r>
            <a:br>
              <a:rPr lang="ru-RU" dirty="0"/>
            </a:br>
            <a:r>
              <a:rPr lang="ru-RU" dirty="0"/>
              <a:t>Вера</a:t>
            </a:r>
            <a:br>
              <a:rPr lang="ru-RU" dirty="0"/>
            </a:br>
            <a:r>
              <a:rPr lang="ru-RU" dirty="0"/>
              <a:t>Способности человека</a:t>
            </a:r>
            <a:br>
              <a:rPr lang="ru-RU" dirty="0"/>
            </a:br>
            <a:r>
              <a:rPr lang="ru-RU" dirty="0"/>
              <a:t>Здоровье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38235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8BA611-4E4B-4691-971E-8459EEF4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0218" y="1524000"/>
            <a:ext cx="6868427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 – это….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Умения</a:t>
            </a:r>
            <a:br>
              <a:rPr lang="ru-RU" dirty="0"/>
            </a:br>
            <a:r>
              <a:rPr lang="ru-RU" dirty="0"/>
              <a:t>Трудолюбие</a:t>
            </a:r>
            <a:br>
              <a:rPr lang="ru-RU" dirty="0"/>
            </a:br>
            <a:r>
              <a:rPr lang="ru-RU" dirty="0"/>
              <a:t>Материальное благополучие</a:t>
            </a:r>
            <a:br>
              <a:rPr lang="ru-RU" dirty="0"/>
            </a:br>
            <a:r>
              <a:rPr lang="ru-RU" dirty="0"/>
              <a:t>Привычки</a:t>
            </a:r>
            <a:endParaRPr lang="ru-RU" dirty="0">
              <a:effectLst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F3E281-0C12-47A5-AEB0-408004E9C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07" y="278241"/>
            <a:ext cx="1566808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878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7A481E-F628-4B5C-8694-D55A783D5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40" y="2602920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C8811-C240-467A-94E7-8992CAB2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6845" y="213910"/>
            <a:ext cx="9758310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СТУПЕНИ К УСПЕХУ</a:t>
            </a:r>
            <a:b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dirty="0"/>
            </a:br>
            <a:r>
              <a:rPr lang="ru-RU" b="1" dirty="0"/>
              <a:t>Не унывай! Унывающий обречен на неудачи.</a:t>
            </a:r>
            <a:br>
              <a:rPr lang="ru-RU" dirty="0"/>
            </a:br>
            <a:br>
              <a:rPr lang="ru-RU" dirty="0"/>
            </a:br>
            <a:r>
              <a:rPr lang="ru-RU" b="1" dirty="0"/>
              <a:t>Развивай уверенность в успехе дела, за которое взялся.</a:t>
            </a:r>
            <a:br>
              <a:rPr lang="ru-RU" b="1" dirty="0"/>
            </a:br>
            <a:br>
              <a:rPr lang="ru-RU" dirty="0"/>
            </a:br>
            <a:r>
              <a:rPr lang="ru-RU" b="1" dirty="0"/>
              <a:t>Не бойся! Трус обречен на поражение.</a:t>
            </a:r>
            <a:br>
              <a:rPr lang="ru-RU" b="1" dirty="0"/>
            </a:br>
            <a:br>
              <a:rPr lang="ru-RU" dirty="0"/>
            </a:br>
            <a:r>
              <a:rPr lang="ru-RU" b="1" dirty="0"/>
              <a:t>Трудись! Другого пути к успеху нет.</a:t>
            </a:r>
            <a:br>
              <a:rPr lang="ru-RU" b="1" dirty="0"/>
            </a:br>
            <a:br>
              <a:rPr lang="ru-RU" dirty="0"/>
            </a:br>
            <a:r>
              <a:rPr lang="ru-RU" b="1" dirty="0"/>
              <a:t>Думай! До  поступка, думай, совершая поступок, думай после поступка.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548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7FE48A-DE2E-4ECB-A6DD-8C928A67C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85" y="179614"/>
            <a:ext cx="1257630" cy="132157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F76D0A-843D-48E0-8B95-2CD682D31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582" y="608822"/>
            <a:ext cx="7520473" cy="564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6602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</TotalTime>
  <Words>181</Words>
  <Application>Microsoft Office PowerPoint</Application>
  <PresentationFormat>Широкоэкранный</PresentationFormat>
  <Paragraphs>12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Аспект</vt:lpstr>
      <vt:lpstr>«История успеха»</vt:lpstr>
      <vt:lpstr>Презентация PowerPoint</vt:lpstr>
      <vt:lpstr>Презентация PowerPoint</vt:lpstr>
      <vt:lpstr>Настоящее восхождение начинается, когда ты достиг вершины Рисковать менее рискованно, чем отсиживаться Невозможное возможно Чем меньшим ты хочешь обладать, тем ты богаче Чтобы постичь суть, прекрати ее постигать и расслабься Неудача – это подарок</vt:lpstr>
      <vt:lpstr>Из чего складывается жизненный успех   Природные условия Случай Вера Способности человека Здоровье</vt:lpstr>
      <vt:lpstr>УСПЕХ – это….    Умения Трудолюбие Материальное благополучие Привычки</vt:lpstr>
      <vt:lpstr>СТУПЕНИ К УСПЕХУ  Не унывай! Унывающий обречен на неудачи.  Развивай уверенность в успехе дела, за которое взялся.  Не бойся! Трус обречен на поражение.  Трудись! Другого пути к успеху нет.  Думай! До  поступка, думай, совершая поступок, думай после поступка.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5</cp:revision>
  <dcterms:created xsi:type="dcterms:W3CDTF">2022-04-21T08:04:35Z</dcterms:created>
  <dcterms:modified xsi:type="dcterms:W3CDTF">2022-04-25T10:02:08Z</dcterms:modified>
</cp:coreProperties>
</file>