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2" r:id="rId4"/>
    <p:sldId id="258" r:id="rId5"/>
    <p:sldId id="260" r:id="rId6"/>
    <p:sldId id="261" r:id="rId7"/>
    <p:sldId id="26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97613" y="2018008"/>
            <a:ext cx="6231989" cy="569461"/>
          </a:xfrm>
        </p:spPr>
        <p:txBody>
          <a:bodyPr/>
          <a:lstStyle/>
          <a:p>
            <a:r>
              <a:rPr lang="ru-RU" dirty="0"/>
              <a:t>«История успеха»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97910" y="941167"/>
            <a:ext cx="4978139" cy="1096899"/>
          </a:xfrm>
        </p:spPr>
        <p:txBody>
          <a:bodyPr/>
          <a:lstStyle/>
          <a:p>
            <a:r>
              <a:rPr lang="ru-RU" b="1" dirty="0">
                <a:solidFill>
                  <a:schemeClr val="accent3"/>
                </a:solidFill>
              </a:rPr>
              <a:t>ГБПОУ РМ «Саранский техникум сферы услуг и промышленных технологий»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753" y="198073"/>
            <a:ext cx="1566642" cy="164630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50536" y="2934735"/>
            <a:ext cx="65806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err="1">
                <a:solidFill>
                  <a:srgbClr val="FF0000"/>
                </a:solidFill>
              </a:rPr>
              <a:t>Мурзаевой</a:t>
            </a:r>
            <a:r>
              <a:rPr lang="ru-RU" sz="3200" dirty="0">
                <a:solidFill>
                  <a:srgbClr val="FF0000"/>
                </a:solidFill>
              </a:rPr>
              <a:t> Олеси Владимировны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99715" y="3881120"/>
            <a:ext cx="410464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/>
                </a:solidFill>
              </a:rPr>
              <a:t>КОМПЕТЕЦИЯ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</a:rPr>
              <a:t>Визаж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6" y="198073"/>
            <a:ext cx="1609725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97433" y="806546"/>
            <a:ext cx="5062284" cy="1320800"/>
          </a:xfrm>
        </p:spPr>
        <p:txBody>
          <a:bodyPr/>
          <a:lstStyle/>
          <a:p>
            <a:r>
              <a:rPr lang="ru-RU" dirty="0"/>
              <a:t>Фото участника «Истории успеха»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57603" y="2286831"/>
            <a:ext cx="902716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rgbClr val="FF0000"/>
                </a:solidFill>
                <a:sym typeface="+mn-ea"/>
              </a:rPr>
              <a:t>Мурзаева</a:t>
            </a:r>
            <a:r>
              <a:rPr lang="ru-RU" sz="2400" dirty="0">
                <a:solidFill>
                  <a:srgbClr val="FF0000"/>
                </a:solidFill>
                <a:sym typeface="+mn-ea"/>
              </a:rPr>
              <a:t> Олеся Владимировна, студентка 3 курса Саранского техникума сферы услуга и промышленных технологий принимала участие в Чемпионате «</a:t>
            </a:r>
            <a:r>
              <a:rPr lang="ru-RU" sz="2400" dirty="0" err="1">
                <a:solidFill>
                  <a:srgbClr val="FF0000"/>
                </a:solidFill>
                <a:sym typeface="+mn-ea"/>
              </a:rPr>
              <a:t>Абилимпикс</a:t>
            </a:r>
            <a:r>
              <a:rPr lang="ru-RU" sz="2400" dirty="0">
                <a:solidFill>
                  <a:srgbClr val="FF0000"/>
                </a:solidFill>
                <a:sym typeface="+mn-ea"/>
              </a:rPr>
              <a:t>».</a:t>
            </a:r>
            <a:br>
              <a:rPr lang="ru-RU" sz="2400" dirty="0">
                <a:solidFill>
                  <a:srgbClr val="FF0000"/>
                </a:solidFill>
                <a:sym typeface="+mn-ea"/>
              </a:rPr>
            </a:br>
            <a:r>
              <a:rPr lang="ru-RU" sz="2400" dirty="0">
                <a:solidFill>
                  <a:srgbClr val="FF0000"/>
                </a:solidFill>
                <a:sym typeface="+mn-ea"/>
              </a:rPr>
              <a:t>В  2019 году в компетенции по парикмахерскому искусству, будучи школьницей, заняла 1-е место в Республике среди участниц, затем поехала в Москву на национальный Чемпионат.</a:t>
            </a:r>
            <a:br>
              <a:rPr lang="ru-RU" sz="2400" dirty="0">
                <a:solidFill>
                  <a:srgbClr val="FF0000"/>
                </a:solidFill>
                <a:sym typeface="+mn-ea"/>
              </a:rPr>
            </a:br>
            <a:r>
              <a:rPr lang="ru-RU" sz="2400" dirty="0">
                <a:solidFill>
                  <a:srgbClr val="FF0000"/>
                </a:solidFill>
                <a:sym typeface="+mn-ea"/>
              </a:rPr>
              <a:t>В 2020 году Олеся снова приняла участие в конкурсе по компетенции  «Визаж» внутри Республики, где заняла 1-е место среди участников.</a:t>
            </a:r>
            <a:endParaRPr lang="ru-RU" sz="24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" y="169937"/>
            <a:ext cx="1566642" cy="164630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9809" y="446849"/>
            <a:ext cx="5743011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Информация о наставнике, подготовившего участника</a:t>
            </a:r>
          </a:p>
        </p:txBody>
      </p:sp>
      <p:pic>
        <p:nvPicPr>
          <p:cNvPr id="5" name="Замещающее содержимое 4" descr="WEf0gGGJ6nC3rzmxhEnnlY7kTmgrkX20slpAl4STUxxcoaOMMFAjxDu0B6We23EiWNpBWyFh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2403280"/>
            <a:ext cx="2910205" cy="36480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0" y="284098"/>
            <a:ext cx="1566642" cy="1646302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1332399" y="2873913"/>
            <a:ext cx="34480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800" b="1" dirty="0">
                <a:solidFill>
                  <a:srgbClr val="C00000"/>
                </a:solidFill>
                <a:sym typeface="+mn-ea"/>
              </a:rPr>
              <a:t>Маркова Екатерина Викторовна.</a:t>
            </a:r>
            <a:endParaRPr lang="ru-RU" altLang="en-US" sz="2800" b="1" dirty="0">
              <a:solidFill>
                <a:srgbClr val="C00000"/>
              </a:solidFill>
            </a:endParaRPr>
          </a:p>
          <a:p>
            <a:pPr algn="ctr"/>
            <a:r>
              <a:rPr lang="ru-RU" altLang="en-US" sz="2800" b="1" dirty="0">
                <a:solidFill>
                  <a:srgbClr val="C00000"/>
                </a:solidFill>
                <a:sym typeface="+mn-ea"/>
              </a:rPr>
              <a:t>Наставник по компетенции «Визаж»</a:t>
            </a:r>
            <a:endParaRPr lang="ru-RU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Путь к успеху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7" y="278241"/>
            <a:ext cx="1566808" cy="1652159"/>
          </a:xfrm>
          <a:prstGeom prst="rect">
            <a:avLst/>
          </a:prstGeom>
        </p:spPr>
      </p:pic>
      <p:pic>
        <p:nvPicPr>
          <p:cNvPr id="7" name="Замещающее содержимое 6" descr="3oBcWkmNQVF6IEYp3nD85oE02-R21IWR0e6QZzRjJ873FWc5gomYUQxHSmnRR6LogDOYr0bP119ySgUDUl5FQ3X_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163752" y="1930400"/>
            <a:ext cx="2522108" cy="4318000"/>
          </a:xfrm>
          <a:prstGeom prst="rect">
            <a:avLst/>
          </a:prstGeom>
        </p:spPr>
      </p:pic>
      <p:pic>
        <p:nvPicPr>
          <p:cNvPr id="8" name="Замещающее содержимое 7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977911" y="4218868"/>
            <a:ext cx="3326243" cy="239073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0C6F2C-02AB-48AA-9DCF-D6BDF4998A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347" y="1283431"/>
            <a:ext cx="4067102" cy="27114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7620" y="512445"/>
            <a:ext cx="7508875" cy="1417955"/>
          </a:xfrm>
        </p:spPr>
        <p:txBody>
          <a:bodyPr/>
          <a:lstStyle/>
          <a:p>
            <a:r>
              <a:rPr lang="ru-RU" dirty="0"/>
              <a:t>Результаты соревнований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07" y="278241"/>
            <a:ext cx="1566808" cy="1652159"/>
          </a:xfrm>
          <a:prstGeom prst="rect">
            <a:avLst/>
          </a:prstGeom>
        </p:spPr>
      </p:pic>
      <p:pic>
        <p:nvPicPr>
          <p:cNvPr id="10" name="Замещающее содержимое 9" descr="s7n3BQW3JnfZRjb0maGHqdGP_uUXF9wl-nwyKvbikZEp9xXGH4_yjoSwxskkg1QtyBiIfJhxrnr0sjiGRJ_WkMS3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135505" y="1659562"/>
            <a:ext cx="3714115" cy="4919674"/>
          </a:xfrm>
          <a:prstGeom prst="rect">
            <a:avLst/>
          </a:prstGeom>
        </p:spPr>
      </p:pic>
      <p:pic>
        <p:nvPicPr>
          <p:cNvPr id="11" name="Замещающее содержимое 10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342382" y="1930400"/>
            <a:ext cx="2759415" cy="46488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6" y="218453"/>
            <a:ext cx="1566808" cy="16521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2743" y="549812"/>
            <a:ext cx="5174826" cy="13208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Интервью с Олесей </a:t>
            </a:r>
            <a:r>
              <a:rPr lang="ru-RU" dirty="0" err="1"/>
              <a:t>Мурзаевой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6436" y="2146349"/>
            <a:ext cx="910179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br>
              <a:rPr lang="ru-RU" dirty="0"/>
            </a:br>
            <a:r>
              <a:rPr lang="ru-RU" dirty="0"/>
              <a:t>1. Олеся, в раннем детстве было представление о том, чем будешь заниматься, когда вырастешь?</a:t>
            </a:r>
          </a:p>
          <a:p>
            <a:pPr algn="just"/>
            <a:r>
              <a:rPr lang="ru-RU" dirty="0"/>
              <a:t>    - В детстве, я много кем хотела быть, например: медсестрой, моделью, учительницей, но больше всего я мечтала  стать художницей и певицей.</a:t>
            </a:r>
          </a:p>
          <a:p>
            <a:pPr algn="just"/>
            <a:r>
              <a:rPr lang="ru-RU" dirty="0"/>
              <a:t>2. Какие можешь назвать любимые предметы в школе, а потом в  техникуме?</a:t>
            </a:r>
          </a:p>
          <a:p>
            <a:pPr algn="just"/>
            <a:r>
              <a:rPr lang="ru-RU" dirty="0"/>
              <a:t>   - В школьные времена мне нравилась история, литература и русский язык. В техникуме предметы не изменились, но добавилась химия.</a:t>
            </a:r>
          </a:p>
          <a:p>
            <a:pPr algn="just"/>
            <a:r>
              <a:rPr lang="ru-RU" dirty="0"/>
              <a:t>3. Как получилось, что направление «Визаж» стало для тебя ведущим? И когда?</a:t>
            </a:r>
          </a:p>
          <a:p>
            <a:pPr algn="just"/>
            <a:r>
              <a:rPr lang="ru-RU" dirty="0"/>
              <a:t>   - Когда я училась в 7 классе, я не заметила как начала  делать макияж себе и подружкам, у моей мамы была косметичка, из которой периодически исчезали средства, но потом они возвращались, конечно. Я просто любила краситься и быть красивой для себя.</a:t>
            </a:r>
          </a:p>
          <a:p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77545" y="668655"/>
            <a:ext cx="8596630" cy="5372735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sym typeface="+mn-ea"/>
              </a:rPr>
              <a:t>4. С кем пришлось состязаться на Чемпионате «</a:t>
            </a:r>
            <a:r>
              <a:rPr lang="ru-RU" dirty="0" err="1">
                <a:sym typeface="+mn-ea"/>
              </a:rPr>
              <a:t>Абилимпикс</a:t>
            </a:r>
            <a:r>
              <a:rPr lang="ru-RU" dirty="0">
                <a:sym typeface="+mn-ea"/>
              </a:rPr>
              <a:t>? Были серьезные конкуренты в номинации?</a:t>
            </a:r>
            <a:endParaRPr lang="ru-RU" dirty="0"/>
          </a:p>
          <a:p>
            <a:pPr marL="0" indent="0" algn="just">
              <a:buNone/>
            </a:pPr>
            <a:r>
              <a:rPr lang="ru-RU" dirty="0">
                <a:sym typeface="+mn-ea"/>
              </a:rPr>
              <a:t> - Во время конкурса сильным соперником для меня была Юлия Васенина. Она очень красиво работала с материалами, кисточками  и стиль у нее был очень профессиональный. Я получила много опыта и знаний в соперничестве с ней.</a:t>
            </a:r>
            <a:endParaRPr lang="ru-RU" dirty="0"/>
          </a:p>
          <a:p>
            <a:pPr marL="0" indent="0" algn="just">
              <a:buNone/>
            </a:pPr>
            <a:r>
              <a:rPr lang="ru-RU" dirty="0">
                <a:sym typeface="+mn-ea"/>
              </a:rPr>
              <a:t>5. Какие дальнейшие планы? Будет ли твоё осваиваемое ремесло профессией жизни? </a:t>
            </a:r>
          </a:p>
          <a:p>
            <a:pPr marL="0" indent="0" algn="just">
              <a:buNone/>
            </a:pPr>
            <a:r>
              <a:rPr lang="ru-RU" dirty="0">
                <a:sym typeface="+mn-ea"/>
              </a:rPr>
              <a:t> - Я не думаю, что свяжу свою жизнь с визажем т.к. я получаю образование по другой специальности которая мне нравится. Но я думаю, что визаж это очень нужный и полезный навык в повседеневной жизни, поэтому я совершенно не жалею, что имею такой прекрасный навык.</a:t>
            </a:r>
            <a:endParaRPr lang="ru-RU" dirty="0"/>
          </a:p>
          <a:p>
            <a:pPr marL="0" indent="0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b="1" dirty="0">
                <a:solidFill>
                  <a:schemeClr val="accent3"/>
                </a:solidFill>
                <a:sym typeface="+mn-ea"/>
              </a:rPr>
              <a:t>Спасибо! Удач и открытий  на профессиональном пути!</a:t>
            </a:r>
            <a:endParaRPr lang="ru-RU" dirty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ru-RU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</TotalTime>
  <Words>415</Words>
  <Application>Microsoft Office PowerPoint</Application>
  <PresentationFormat>Широкоэкранный</PresentationFormat>
  <Paragraphs>25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Аспект</vt:lpstr>
      <vt:lpstr>«История успеха»</vt:lpstr>
      <vt:lpstr>Фото участника «Истории успеха» </vt:lpstr>
      <vt:lpstr>Информация о наставнике, подготовившего участника</vt:lpstr>
      <vt:lpstr>Путь к успеху</vt:lpstr>
      <vt:lpstr>Результаты соревнований</vt:lpstr>
      <vt:lpstr>Интервью с Олесей Мурзаевой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user</cp:lastModifiedBy>
  <cp:revision>10</cp:revision>
  <dcterms:created xsi:type="dcterms:W3CDTF">2022-04-21T08:04:00Z</dcterms:created>
  <dcterms:modified xsi:type="dcterms:W3CDTF">2022-04-25T09:42:48Z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0D199AAA4D3C4AACAF9858B2FFB1747C</vt:lpwstr>
  </property>
  <property fmtid="{D5CDD505-2E9C-101B-9397-08002B2CF9AE}" pid="3" name="KSOProductBuildVer">
    <vt:lpwstr>1049-11.2.0.11074</vt:lpwstr>
  </property>
</Properties>
</file>