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8" r:id="rId5"/>
    <p:sldId id="259" r:id="rId6"/>
    <p:sldId id="263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50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85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5370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14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3099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824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255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130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025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618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666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67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455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82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034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087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EAFFF-7DBB-4EA3-99A4-43FF8B01DEEE}" type="datetimeFigureOut">
              <a:rPr lang="ru-RU" smtClean="0"/>
              <a:t>пн 25.04.22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5537F9A-17DA-427F-999A-4E86E5FD4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122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f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f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f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573AB5-AC51-488E-93AF-3381090B36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7613" y="2018008"/>
            <a:ext cx="6231989" cy="569461"/>
          </a:xfrm>
        </p:spPr>
        <p:txBody>
          <a:bodyPr/>
          <a:lstStyle/>
          <a:p>
            <a:r>
              <a:rPr lang="ru-RU" dirty="0"/>
              <a:t>«История успеха»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42B71FC-5131-46C5-9409-FC273BD03A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97910" y="941167"/>
            <a:ext cx="4978139" cy="1096899"/>
          </a:xfrm>
        </p:spPr>
        <p:txBody>
          <a:bodyPr/>
          <a:lstStyle/>
          <a:p>
            <a:r>
              <a:rPr lang="ru-RU" b="1" dirty="0">
                <a:solidFill>
                  <a:schemeClr val="accent3"/>
                </a:solidFill>
              </a:rPr>
              <a:t>Наименование учреждения СПО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712541-31DA-44F7-88DF-24F06616F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753" y="198073"/>
            <a:ext cx="1566642" cy="164630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F13FF8A-5385-4EC1-BB5A-920E118BAB15}"/>
              </a:ext>
            </a:extLst>
          </p:cNvPr>
          <p:cNvSpPr/>
          <p:nvPr/>
        </p:nvSpPr>
        <p:spPr>
          <a:xfrm>
            <a:off x="2363372" y="2934735"/>
            <a:ext cx="60350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>
                <a:solidFill>
                  <a:srgbClr val="FF0000"/>
                </a:solidFill>
              </a:rPr>
              <a:t>Пивкин</a:t>
            </a:r>
            <a:r>
              <a:rPr lang="ru-RU" sz="3200" dirty="0">
                <a:solidFill>
                  <a:srgbClr val="FF0000"/>
                </a:solidFill>
              </a:rPr>
              <a:t> Сергей Юрьевич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73FA7D7-CE45-4534-8330-168CBEAF33FB}"/>
              </a:ext>
            </a:extLst>
          </p:cNvPr>
          <p:cNvSpPr/>
          <p:nvPr/>
        </p:nvSpPr>
        <p:spPr>
          <a:xfrm>
            <a:off x="2097910" y="3881086"/>
            <a:ext cx="6736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3"/>
                </a:solidFill>
              </a:rPr>
              <a:t>Компетенция </a:t>
            </a:r>
          </a:p>
          <a:p>
            <a:pPr algn="ctr"/>
            <a:r>
              <a:rPr lang="ru-RU" sz="2400" b="1" dirty="0">
                <a:solidFill>
                  <a:schemeClr val="accent3"/>
                </a:solidFill>
              </a:rPr>
              <a:t>«Ремонт  легковых автомобилей»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55B5E76-A262-4DE9-A282-831C6C265B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96" y="198073"/>
            <a:ext cx="160972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57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7D910B-621A-48FE-A96B-15C94FF2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156" y="848750"/>
            <a:ext cx="5062284" cy="1320800"/>
          </a:xfrm>
        </p:spPr>
        <p:txBody>
          <a:bodyPr/>
          <a:lstStyle/>
          <a:p>
            <a:r>
              <a:rPr lang="ru-RU" dirty="0"/>
              <a:t> Фото участника «Истории успеха»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14A0ADE-E3BB-4D2C-9673-3FD312981278}"/>
              </a:ext>
            </a:extLst>
          </p:cNvPr>
          <p:cNvSpPr/>
          <p:nvPr/>
        </p:nvSpPr>
        <p:spPr>
          <a:xfrm>
            <a:off x="5537286" y="2418929"/>
            <a:ext cx="36961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err="1">
                <a:solidFill>
                  <a:schemeClr val="accent4">
                    <a:lumMod val="75000"/>
                  </a:schemeClr>
                </a:solidFill>
              </a:rPr>
              <a:t>Пивкин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 Сергей Юрьевич </a:t>
            </a:r>
          </a:p>
          <a:p>
            <a:pPr algn="just"/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родился  в городе Саранск 31.01.2001 году, учился в школе ГБОУ РМ «САРАНСКАЯ ОБЩЕОБРАЗОВАТЕЛЬНАЯ ШКОЛА-ИНТЕРНАТ ДЛЯ ДЕТЕЙ С НАРУШЕНИЯМИ СЛУХА", затем поступил в ГАПОУ РМ «Саранский автомеханический техникум».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AE46D4E-BAFD-41B1-8A25-7EB33B127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2" y="169937"/>
            <a:ext cx="1566642" cy="164630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72084C-575E-413A-B6C8-04342004A5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66" y="2418929"/>
            <a:ext cx="3052689" cy="404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297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26849-6675-407D-B3E2-F9C5201F8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9809" y="446849"/>
            <a:ext cx="5743011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Информация о наставниках, подготовившего участника (коллективе наставников)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7FE48A-DE2E-4ECB-A6DD-8C928A67C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30" y="284098"/>
            <a:ext cx="1566642" cy="164630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6BEA371-19F1-47E4-BEFE-DEE7E6B26B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432" y="2084363"/>
            <a:ext cx="2499082" cy="240203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E36AE44-9B72-4D98-99EA-D389DE7E48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658" y="107701"/>
            <a:ext cx="2539112" cy="2412997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9EB2B31-4FF8-4517-83EF-01D077702926}"/>
              </a:ext>
            </a:extLst>
          </p:cNvPr>
          <p:cNvSpPr/>
          <p:nvPr/>
        </p:nvSpPr>
        <p:spPr>
          <a:xfrm>
            <a:off x="527451" y="5505254"/>
            <a:ext cx="9865360" cy="132397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Городков Сергей Юрьевич, Минашкин Николай Фёдорович, Горохов Михаил Владимирович ,Макаров Михаил Иванович, Тюрин Владимир Михайлович.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Техническое обслуживание, ремонт автомобилей.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FCD3959-89B0-4CE3-8247-3E0152CFDD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762" y="2697095"/>
            <a:ext cx="2803835" cy="2631762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FE1817F3-5E92-4C0D-B8B8-12D5153ED4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83603" y="2106797"/>
            <a:ext cx="2483857" cy="240203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84B49B5-5A7D-46DC-A871-A0141630B1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562" y="2084363"/>
            <a:ext cx="2539112" cy="240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666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4F185A-8E96-4CB2-8D8B-EA655191E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Путь к успеху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38EC7C-12A1-44D0-BFD8-177283F77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97" y="278241"/>
            <a:ext cx="1566808" cy="1652159"/>
          </a:xfrm>
          <a:prstGeom prst="rect">
            <a:avLst/>
          </a:prstGeom>
        </p:spPr>
      </p:pic>
      <p:pic>
        <p:nvPicPr>
          <p:cNvPr id="16" name="Объект 15">
            <a:extLst>
              <a:ext uri="{FF2B5EF4-FFF2-40B4-BE49-F238E27FC236}">
                <a16:creationId xmlns:a16="http://schemas.microsoft.com/office/drawing/2014/main" id="{AB71C01C-CAC2-42DC-A32B-646329A790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50" y="2020630"/>
            <a:ext cx="4076027" cy="3848326"/>
          </a:xfr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A379EBE-0D97-4A42-AF68-0D5A4B6AF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166" y="2020630"/>
            <a:ext cx="4562670" cy="3848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961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B06149-A56D-4C88-91C9-D1FC8B29D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4222" y="609600"/>
            <a:ext cx="7149780" cy="1320800"/>
          </a:xfrm>
        </p:spPr>
        <p:txBody>
          <a:bodyPr/>
          <a:lstStyle/>
          <a:p>
            <a:pPr algn="ctr"/>
            <a:r>
              <a:rPr lang="en-US" dirty="0"/>
              <a:t>VI</a:t>
            </a:r>
            <a:r>
              <a:rPr lang="ru-RU" dirty="0"/>
              <a:t> Региональный чемпионат «</a:t>
            </a:r>
            <a:r>
              <a:rPr lang="ru-RU" dirty="0" err="1"/>
              <a:t>Абилимпикс</a:t>
            </a:r>
            <a:r>
              <a:rPr lang="ru-RU" dirty="0"/>
              <a:t>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17A550-5022-4D65-994B-12F4878F5F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Фото с площадок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D72EB5-7FCE-4FF1-A692-14CE11AF0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01" y="278241"/>
            <a:ext cx="1566808" cy="16521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32E4512-A2D8-4ABC-84C2-F14F1FE68D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23" y="3098067"/>
            <a:ext cx="3548268" cy="348169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EA6E470-E475-4710-B8BC-5961AF2E76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258" y="2160589"/>
            <a:ext cx="3330023" cy="348169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97B0DA9-BFEF-466E-B605-7CACCF6242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26" y="1445909"/>
            <a:ext cx="3616977" cy="348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17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A6E8490-B553-4DA0-956E-5AA434070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023" y="278241"/>
            <a:ext cx="1566808" cy="165215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78CDE0-5BC9-4141-8FF6-48E63FEA2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4892" y="609600"/>
            <a:ext cx="5531995" cy="1320800"/>
          </a:xfrm>
        </p:spPr>
        <p:txBody>
          <a:bodyPr/>
          <a:lstStyle/>
          <a:p>
            <a:pPr algn="ctr"/>
            <a:r>
              <a:rPr lang="ru-RU" dirty="0"/>
              <a:t>Другие Чемпионаты «</a:t>
            </a:r>
            <a:r>
              <a:rPr lang="ru-RU" dirty="0" err="1"/>
              <a:t>Абилимпикс</a:t>
            </a:r>
            <a:r>
              <a:rPr lang="ru-RU" dirty="0"/>
              <a:t>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D000AA8-CD64-468F-9F8B-01F0AA4341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47" y="1813936"/>
            <a:ext cx="3400591" cy="402184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FA07B3-B9B2-418F-95DA-FFFD23BDC9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859" y="1874130"/>
            <a:ext cx="3708415" cy="39385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78D4FA0-6F28-4164-A6F0-5605ECB0BB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669" y="1817859"/>
            <a:ext cx="3504365" cy="393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235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8BA611-4E4B-4691-971E-8459EEF4F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5574" y="609600"/>
            <a:ext cx="6868427" cy="1320800"/>
          </a:xfrm>
        </p:spPr>
        <p:txBody>
          <a:bodyPr/>
          <a:lstStyle/>
          <a:p>
            <a:r>
              <a:rPr lang="ru-RU" dirty="0"/>
              <a:t>Результаты соревнований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F3E281-0C12-47A5-AEB0-408004E9C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107" y="278241"/>
            <a:ext cx="1566808" cy="16521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908F133-4D6A-4B33-BB0F-FFFD90CDFB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020" y="1839368"/>
            <a:ext cx="3651228" cy="474039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3F222A7-03D2-47DF-ADD7-96FE96AC62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519" y="1839369"/>
            <a:ext cx="4016141" cy="474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878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7A481E-F628-4B5C-8694-D55A783D56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6" y="218453"/>
            <a:ext cx="1566808" cy="165215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6C8811-C240-467A-94E7-8992CAB26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2743" y="549812"/>
            <a:ext cx="5174826" cy="1024988"/>
          </a:xfrm>
        </p:spPr>
        <p:txBody>
          <a:bodyPr>
            <a:normAutofit fontScale="90000"/>
          </a:bodyPr>
          <a:lstStyle/>
          <a:p>
            <a:r>
              <a:rPr lang="ru-RU" dirty="0"/>
              <a:t>Интервью с участником (призером, победителем)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DF877AC-F6E0-4538-AC6C-5504DA50BA78}"/>
              </a:ext>
            </a:extLst>
          </p:cNvPr>
          <p:cNvSpPr/>
          <p:nvPr/>
        </p:nvSpPr>
        <p:spPr>
          <a:xfrm>
            <a:off x="346700" y="1870612"/>
            <a:ext cx="109840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Сергей, в раннем детстве было представление о том, чем будешь заниматься, когда вырастешь?</a:t>
            </a:r>
          </a:p>
          <a:p>
            <a:r>
              <a:rPr lang="ru-RU" dirty="0"/>
              <a:t> Да , мне всегда нравились автомобили и мне было интересно как они устроены .</a:t>
            </a:r>
          </a:p>
          <a:p>
            <a:r>
              <a:rPr lang="ru-RU" dirty="0"/>
              <a:t>2. Какие можешь назвать любимые предметы в школе, а потом в </a:t>
            </a:r>
            <a:r>
              <a:rPr lang="ru-RU" dirty="0" err="1"/>
              <a:t>колледжде</a:t>
            </a:r>
            <a:r>
              <a:rPr lang="ru-RU" dirty="0"/>
              <a:t> (техникуме)?</a:t>
            </a:r>
          </a:p>
          <a:p>
            <a:r>
              <a:rPr lang="ru-RU" dirty="0"/>
              <a:t>История, русский язык, литература.</a:t>
            </a:r>
          </a:p>
          <a:p>
            <a:r>
              <a:rPr lang="ru-RU" dirty="0"/>
              <a:t>3. Как получилось, что направление ремонт легковых автомобилей</a:t>
            </a:r>
          </a:p>
          <a:p>
            <a:r>
              <a:rPr lang="ru-RU" dirty="0"/>
              <a:t> стало для тебя ведущим? И когда?</a:t>
            </a:r>
          </a:p>
          <a:p>
            <a:r>
              <a:rPr lang="ru-RU" dirty="0"/>
              <a:t>Когда я поступил в САМТ по выбранной профессии, я понял что направление ремонт легковых автомобилей –это моё </a:t>
            </a:r>
            <a:r>
              <a:rPr lang="ru-RU" dirty="0" err="1"/>
              <a:t>будующее</a:t>
            </a:r>
            <a:r>
              <a:rPr lang="ru-RU" dirty="0"/>
              <a:t>. Получив образование ,я смогу устроиться на работу которая мне нравится и получать достойную заработную плату.     </a:t>
            </a:r>
          </a:p>
          <a:p>
            <a:r>
              <a:rPr lang="ru-RU" dirty="0"/>
              <a:t>4. С кем пришлось состязаться на Чемпионате «</a:t>
            </a:r>
            <a:r>
              <a:rPr lang="ru-RU" dirty="0" err="1"/>
              <a:t>Абилимпикс</a:t>
            </a:r>
            <a:r>
              <a:rPr lang="ru-RU" dirty="0"/>
              <a:t>? Были серьезные конкуренты в номинации?</a:t>
            </a:r>
          </a:p>
          <a:p>
            <a:r>
              <a:rPr lang="ru-RU" dirty="0"/>
              <a:t>Моими соперниками были участники из районов  Республики Мордовия, соперники были сильные и я очень сильно старался ,что бы занять призовое место. </a:t>
            </a:r>
          </a:p>
          <a:p>
            <a:r>
              <a:rPr lang="ru-RU" dirty="0"/>
              <a:t>5. Какие дальнейшие планы? Будет ли твоё осваиваемое ремесло профессией жизни? </a:t>
            </a:r>
          </a:p>
          <a:p>
            <a:r>
              <a:rPr lang="ru-RU" dirty="0"/>
              <a:t>Я планирую после обучения устроиться на работу по профессии «Автослесарь».</a:t>
            </a:r>
          </a:p>
          <a:p>
            <a:pPr algn="ctr"/>
            <a:endParaRPr lang="ru-RU" b="1" dirty="0"/>
          </a:p>
          <a:p>
            <a:pPr algn="ctr"/>
            <a:r>
              <a:rPr lang="ru-RU" b="1" dirty="0">
                <a:solidFill>
                  <a:schemeClr val="accent3"/>
                </a:solidFill>
              </a:rPr>
              <a:t>Спасибо! Удач и открытий  на профессиональном пути!</a:t>
            </a:r>
            <a:endParaRPr lang="ru-RU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54871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230</TotalTime>
  <Words>312</Words>
  <Application>Microsoft Office PowerPoint</Application>
  <PresentationFormat>Широкоэкранный</PresentationFormat>
  <Paragraphs>30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Trebuchet MS</vt:lpstr>
      <vt:lpstr>Wingdings 3</vt:lpstr>
      <vt:lpstr>Аспект</vt:lpstr>
      <vt:lpstr>«История успеха»</vt:lpstr>
      <vt:lpstr> Фото участника «Истории успеха» </vt:lpstr>
      <vt:lpstr>Информация о наставниках, подготовившего участника (коллективе наставников)</vt:lpstr>
      <vt:lpstr>Путь к успеху</vt:lpstr>
      <vt:lpstr>VI Региональный чемпионат «Абилимпикс»</vt:lpstr>
      <vt:lpstr>Другие Чемпионаты «Абилимпикс»</vt:lpstr>
      <vt:lpstr>Результаты соревнований</vt:lpstr>
      <vt:lpstr>Интервью с участником (призером, победителем)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«История успеха»</dc:title>
  <dc:creator>user</dc:creator>
  <cp:lastModifiedBy>user</cp:lastModifiedBy>
  <cp:revision>6</cp:revision>
  <dcterms:created xsi:type="dcterms:W3CDTF">2022-04-21T08:04:35Z</dcterms:created>
  <dcterms:modified xsi:type="dcterms:W3CDTF">2022-04-25T08:37:19Z</dcterms:modified>
</cp:coreProperties>
</file>