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8" r:id="rId3"/>
    <p:sldId id="271" r:id="rId4"/>
    <p:sldId id="264" r:id="rId5"/>
    <p:sldId id="288" r:id="rId6"/>
    <p:sldId id="284" r:id="rId7"/>
    <p:sldId id="289" r:id="rId8"/>
    <p:sldId id="266" r:id="rId9"/>
    <p:sldId id="290" r:id="rId10"/>
    <p:sldId id="291" r:id="rId11"/>
    <p:sldId id="292" r:id="rId12"/>
    <p:sldId id="293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0060A8"/>
    <a:srgbClr val="685135"/>
    <a:srgbClr val="BDA07D"/>
    <a:srgbClr val="F5F9F9"/>
    <a:srgbClr val="627272"/>
    <a:srgbClr val="93A5A8"/>
    <a:srgbClr val="3E7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4" autoAdjust="0"/>
    <p:restoredTop sz="94879" autoAdjust="0"/>
  </p:normalViewPr>
  <p:slideViewPr>
    <p:cSldViewPr snapToGrid="0">
      <p:cViewPr varScale="1">
        <p:scale>
          <a:sx n="88" d="100"/>
          <a:sy n="88" d="100"/>
        </p:scale>
        <p:origin x="132" y="4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4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r>
              <a:rPr lang="ru-RU" smtClean="0"/>
              <a:t>1-12</a:t>
            </a:r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0F37A4CE-17BB-4BB2-AC7B-97495293E2AC}" type="datetimeFigureOut">
              <a:rPr lang="ru-RU" smtClean="0"/>
              <a:t>30.10.2025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BE0EF92D-82DD-4142-BCE8-036B91487D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r>
              <a:rPr lang="ru-RU" smtClean="0"/>
              <a:t>1-12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2C86C8F5-2FDA-4718-81AA-24F4816BBD56}" type="datetimeFigureOut">
              <a:rPr lang="ru-RU" smtClean="0"/>
              <a:t>30.10.2025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58EC616-C518-4358-9496-6C33B2F5FA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58EC616-C518-4358-9496-6C33B2F5FA56}" type="slidenum">
              <a:rPr lang="ru-RU" smtClean="0"/>
              <a:t>1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ru-RU" smtClean="0"/>
              <a:t>1-12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966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58EC616-C518-4358-9496-6C33B2F5FA56}" type="slidenum">
              <a:rPr lang="ru-RU" smtClean="0"/>
              <a:t>2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ru-RU" smtClean="0"/>
              <a:t>1-12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94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58EC616-C518-4358-9496-6C33B2F5FA56}" type="slidenum">
              <a:rPr lang="ru-RU" smtClean="0"/>
              <a:t>3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ru-RU" smtClean="0"/>
              <a:t>1-12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975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58EC616-C518-4358-9496-6C33B2F5FA56}" type="slidenum">
              <a:rPr lang="ru-RU" smtClean="0"/>
              <a:t>4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ru-RU" smtClean="0"/>
              <a:t>1-12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369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58EC616-C518-4358-9496-6C33B2F5FA56}" type="slidenum">
              <a:rPr lang="ru-RU" smtClean="0"/>
              <a:t>5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ru-RU" smtClean="0"/>
              <a:t>1-12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963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58EC616-C518-4358-9496-6C33B2F5FA56}" type="slidenum">
              <a:rPr lang="ru-RU" smtClean="0"/>
              <a:t>9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1-12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55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rtlCol="0" anchor="b"/>
          <a:lstStyle>
            <a:lvl1pPr>
              <a:lnSpc>
                <a:spcPct val="100000"/>
              </a:lnSpc>
              <a:defRPr lang="ru-RU" sz="50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lang="ru-RU"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pc="400" baseline="0"/>
            </a:lvl1pPr>
          </a:lstStyle>
          <a:p>
            <a:pPr rtl="0"/>
            <a:endParaRPr lang="ru-RU" dirty="0"/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xmlns="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rtlCol="0"/>
          <a:lstStyle>
            <a:lvl1pPr>
              <a:defRPr lang="ru-RU">
                <a:noFill/>
              </a:defRPr>
            </a:lvl1pPr>
            <a:lvl2pPr>
              <a:defRPr lang="ru-RU">
                <a:noFill/>
              </a:defRPr>
            </a:lvl2pPr>
            <a:lvl3pPr>
              <a:defRPr lang="ru-RU">
                <a:noFill/>
              </a:defRPr>
            </a:lvl3pPr>
            <a:lvl4pPr>
              <a:defRPr lang="ru-RU">
                <a:noFill/>
              </a:defRPr>
            </a:lvl4pPr>
            <a:lvl5pPr>
              <a:defRPr lang="ru-RU">
                <a:noFill/>
              </a:defRPr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2780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ение изображения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2C65D0-3E91-45C0-BC6C-CC7BFE58B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800" y="3429000"/>
            <a:ext cx="3097320" cy="978408"/>
          </a:xfrm>
          <a:prstGeom prst="rect">
            <a:avLst/>
          </a:prstGeom>
        </p:spPr>
        <p:txBody>
          <a:bodyPr rtlCol="0" anchor="ctr"/>
          <a:lstStyle>
            <a:lvl1pPr algn="l">
              <a:defRPr lang="ru-RU"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09651A5D-2C86-4900-A248-8559E39BDA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05105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pc="400" baseline="0"/>
            </a:lvl1pPr>
          </a:lstStyle>
          <a:p>
            <a:pPr rtl="0"/>
            <a:endParaRPr lang="ru-RU" dirty="0"/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xmlns="" id="{D5F84479-AB5A-4587-BAAF-A05E52224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700" y="2854660"/>
            <a:ext cx="4749800" cy="2129971"/>
          </a:xfrm>
          <a:prstGeom prst="rect">
            <a:avLst/>
          </a:prstGeom>
        </p:spPr>
        <p:txBody>
          <a:bodyPr rtlCol="0" anchor="ctr"/>
          <a:lstStyle>
            <a:lvl1pPr marL="285750" indent="-2857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ru-RU" sz="1600" cap="none" spc="50" baseline="0">
                <a:latin typeface="+mn-lt"/>
              </a:defRPr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7" name="Рисунок 5">
            <a:extLst>
              <a:ext uri="{FF2B5EF4-FFF2-40B4-BE49-F238E27FC236}">
                <a16:creationId xmlns:a16="http://schemas.microsoft.com/office/drawing/2014/main" xmlns="" id="{3D8D3253-3A08-4F2F-B6B3-607BBC6B33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pc="400" baseline="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23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1220C40-4EC0-BFB1-D615-1455BA15A0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3684897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78B9A4D3-8D91-4865-B422-5F60885A73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592874" y="3684898"/>
            <a:ext cx="900625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ECDAF5-DEB9-4A0C-9165-6ED23184A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5435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5FEA1AD-EC70-422F-BADD-FCA14BF9D4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428750" y="3520775"/>
            <a:ext cx="328246" cy="328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C84996E-63EA-4C88-816A-3AE158BB5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680314" y="3520775"/>
            <a:ext cx="328246" cy="3282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CA09893-F9A1-4FA2-A462-C1C443EC32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31878" y="3520775"/>
            <a:ext cx="328246" cy="3282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829FBC17-744B-4367-90B4-20C9CDBD1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183442" y="3520775"/>
            <a:ext cx="328246" cy="32824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79FD6CCE-53EA-424C-A29B-35A77F782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435004" y="3520775"/>
            <a:ext cx="328246" cy="3282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1"/>
              </a:solidFill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A1ADC218-9303-4431-8BD2-4D5F9C19A2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592873" y="2964383"/>
            <a:ext cx="0" cy="41571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4F724929-97F8-4988-BD69-D86CAA6950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1" y="2964383"/>
            <a:ext cx="0" cy="41571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F80FEF08-1FB7-46B4-AB6B-D672A96A71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0599127" y="2964383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Текст 22">
            <a:extLst>
              <a:ext uri="{FF2B5EF4-FFF2-40B4-BE49-F238E27FC236}">
                <a16:creationId xmlns:a16="http://schemas.microsoft.com/office/drawing/2014/main" xmlns="" id="{8BA510CE-108D-434A-9BE7-BE67121752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172" y="2075688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2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8" name="Текст 22">
            <a:extLst>
              <a:ext uri="{FF2B5EF4-FFF2-40B4-BE49-F238E27FC236}">
                <a16:creationId xmlns:a16="http://schemas.microsoft.com/office/drawing/2014/main" xmlns="" id="{00414708-82D0-44BF-8CBD-2D165A38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172" y="2578608"/>
            <a:ext cx="2251564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xmlns="" id="{272F07D4-1C66-4FA2-8361-FC6267F177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216" y="2075688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0" name="Текст 22">
            <a:extLst>
              <a:ext uri="{FF2B5EF4-FFF2-40B4-BE49-F238E27FC236}">
                <a16:creationId xmlns:a16="http://schemas.microsoft.com/office/drawing/2014/main" xmlns="" id="{432C0CF3-19F3-4C10-9EEC-BA5E5F3FD2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70216" y="2578608"/>
            <a:ext cx="2251564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1" name="Текст 22">
            <a:extLst>
              <a:ext uri="{FF2B5EF4-FFF2-40B4-BE49-F238E27FC236}">
                <a16:creationId xmlns:a16="http://schemas.microsoft.com/office/drawing/2014/main" xmlns="" id="{4A3A0AFC-7EB9-4059-8C59-C42379BA92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73340" y="2075688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2" name="Текст 22">
            <a:extLst>
              <a:ext uri="{FF2B5EF4-FFF2-40B4-BE49-F238E27FC236}">
                <a16:creationId xmlns:a16="http://schemas.microsoft.com/office/drawing/2014/main" xmlns="" id="{417F27A8-21AF-48E6-8A67-65C9920A30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3340" y="2578608"/>
            <a:ext cx="2251564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3" name="Текст 22">
            <a:extLst>
              <a:ext uri="{FF2B5EF4-FFF2-40B4-BE49-F238E27FC236}">
                <a16:creationId xmlns:a16="http://schemas.microsoft.com/office/drawing/2014/main" xmlns="" id="{F26C8D2A-15B8-4AB1-83F7-74DB0A35CC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6736" y="4398264"/>
            <a:ext cx="2251562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4" name="Текст 22">
            <a:extLst>
              <a:ext uri="{FF2B5EF4-FFF2-40B4-BE49-F238E27FC236}">
                <a16:creationId xmlns:a16="http://schemas.microsoft.com/office/drawing/2014/main" xmlns="" id="{07311D06-DEA1-4811-AC58-E3B935DC5A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6736" y="4917263"/>
            <a:ext cx="2251562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5" name="Текст 22">
            <a:extLst>
              <a:ext uri="{FF2B5EF4-FFF2-40B4-BE49-F238E27FC236}">
                <a16:creationId xmlns:a16="http://schemas.microsoft.com/office/drawing/2014/main" xmlns="" id="{23AC1CF6-E394-4A35-A634-F187E005A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1784" y="4398264"/>
            <a:ext cx="2251562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3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xmlns="" id="{9F72BEB0-9B11-4205-B9FC-10E5201C81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1784" y="4917263"/>
            <a:ext cx="2251562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3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0E574CD7-C8A6-4F56-81B4-F72FB22E04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844715" y="3977431"/>
            <a:ext cx="0" cy="415716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50FC7994-2504-4FF9-81F5-24405FEF06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347565" y="3977431"/>
            <a:ext cx="0" cy="41571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83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с пятью столбцами">
    <p:bg>
      <p:bgPr>
        <a:solidFill>
          <a:schemeClr val="bg1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8101351-79F8-4AD7-A22B-E7AFB1C69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E09A49BC-8099-40DE-8210-5A1CBAA42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45B7BBE6-4278-4E33-9044-72A2E0C0E4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08564" y="1585733"/>
            <a:ext cx="2065188" cy="39959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00E549E-0E7C-4599-B51C-97AA7E525C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832832" y="1585733"/>
            <a:ext cx="2065188" cy="39959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F7C507F-AD4D-47B6-88C3-C1D0154FB7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063405" y="1585733"/>
            <a:ext cx="2065188" cy="39959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EA0266B1-BBD1-44C0-8D4C-4E651D320B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293980" y="1585733"/>
            <a:ext cx="2065188" cy="39959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D71BB1CE-E3FA-4E7F-A54B-3FB675098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511052" y="1585733"/>
            <a:ext cx="2065188" cy="39959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xmlns="" id="{15D11F63-A3DB-4EB1-9148-6E8C6678D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7843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normalizeH="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xmlns="" id="{96E63495-7407-4360-95F6-82D0C68813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7843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2" name="Текст 22">
            <a:extLst>
              <a:ext uri="{FF2B5EF4-FFF2-40B4-BE49-F238E27FC236}">
                <a16:creationId xmlns:a16="http://schemas.microsoft.com/office/drawing/2014/main" xmlns="" id="{3A879552-0B9C-48EC-8D07-A24DB252D6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2111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3" name="Текст 22">
            <a:extLst>
              <a:ext uri="{FF2B5EF4-FFF2-40B4-BE49-F238E27FC236}">
                <a16:creationId xmlns:a16="http://schemas.microsoft.com/office/drawing/2014/main" xmlns="" id="{8337BD60-5C54-4FEC-A9D6-5C29EB9479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2111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4" name="Текст 22">
            <a:extLst>
              <a:ext uri="{FF2B5EF4-FFF2-40B4-BE49-F238E27FC236}">
                <a16:creationId xmlns:a16="http://schemas.microsoft.com/office/drawing/2014/main" xmlns="" id="{25F7073D-87C3-473A-9A04-748C3F6826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2684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5" name="Текст 22">
            <a:extLst>
              <a:ext uri="{FF2B5EF4-FFF2-40B4-BE49-F238E27FC236}">
                <a16:creationId xmlns:a16="http://schemas.microsoft.com/office/drawing/2014/main" xmlns="" id="{5CB2BF3B-6E9D-4A28-A938-C9CC9E4964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2684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xmlns="" id="{94E179CD-2F9C-44FA-813E-253ACC4A97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13259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7" name="Текст 22">
            <a:extLst>
              <a:ext uri="{FF2B5EF4-FFF2-40B4-BE49-F238E27FC236}">
                <a16:creationId xmlns:a16="http://schemas.microsoft.com/office/drawing/2014/main" xmlns="" id="{34D58360-D7DD-4F33-A29E-5F4835C2DC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3259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8" name="Текст 22">
            <a:extLst>
              <a:ext uri="{FF2B5EF4-FFF2-40B4-BE49-F238E27FC236}">
                <a16:creationId xmlns:a16="http://schemas.microsoft.com/office/drawing/2014/main" xmlns="" id="{AA5A81E7-83B9-4A30-9A57-98FFF27160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30331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9" name="Текст 22">
            <a:extLst>
              <a:ext uri="{FF2B5EF4-FFF2-40B4-BE49-F238E27FC236}">
                <a16:creationId xmlns:a16="http://schemas.microsoft.com/office/drawing/2014/main" xmlns="" id="{C45C6D3E-88B9-42D5-9A94-6D2B9CA3C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0331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137453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2">
            <a:extLst>
              <a:ext uri="{FF2B5EF4-FFF2-40B4-BE49-F238E27FC236}">
                <a16:creationId xmlns:a16="http://schemas.microsoft.com/office/drawing/2014/main" xmlns="" id="{A750E0F3-3708-7BB7-7A9E-123ED3BAC6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  <a:endParaRPr lang="ru-RU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6D283EBF-8FBA-4A7A-9DCE-23E0BF7F6A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69848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48D76D02-A6E3-446F-B85B-CAD9ED0641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664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9" name="Текст 17">
            <a:extLst>
              <a:ext uri="{FF2B5EF4-FFF2-40B4-BE49-F238E27FC236}">
                <a16:creationId xmlns:a16="http://schemas.microsoft.com/office/drawing/2014/main" xmlns="" id="{90954B1A-CAD7-4645-A1B3-1A5EFD54C9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0664" y="5431536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28" name="Рисунок 9">
            <a:extLst>
              <a:ext uri="{FF2B5EF4-FFF2-40B4-BE49-F238E27FC236}">
                <a16:creationId xmlns:a16="http://schemas.microsoft.com/office/drawing/2014/main" xmlns="" id="{D517EAC0-89E0-4247-B048-92F65C868A7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236976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11" name="Текст 17">
            <a:extLst>
              <a:ext uri="{FF2B5EF4-FFF2-40B4-BE49-F238E27FC236}">
                <a16:creationId xmlns:a16="http://schemas.microsoft.com/office/drawing/2014/main" xmlns="" id="{7F5710E0-5399-4C8A-9D92-390195CB6F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792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xmlns="" id="{019883F1-27DD-46A1-AD71-3AE1425600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07792" y="5431536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29" name="Рисунок 9">
            <a:extLst>
              <a:ext uri="{FF2B5EF4-FFF2-40B4-BE49-F238E27FC236}">
                <a16:creationId xmlns:a16="http://schemas.microsoft.com/office/drawing/2014/main" xmlns="" id="{7847BEB8-AC95-445E-AFB4-34B7658BB99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5404104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14" name="Текст 17">
            <a:extLst>
              <a:ext uri="{FF2B5EF4-FFF2-40B4-BE49-F238E27FC236}">
                <a16:creationId xmlns:a16="http://schemas.microsoft.com/office/drawing/2014/main" xmlns="" id="{82B5CAB5-1932-4DC0-BBBD-8ABA7C5D5D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74920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5" name="Текст 17">
            <a:extLst>
              <a:ext uri="{FF2B5EF4-FFF2-40B4-BE49-F238E27FC236}">
                <a16:creationId xmlns:a16="http://schemas.microsoft.com/office/drawing/2014/main" xmlns="" id="{E248F87C-2911-41CB-A4BD-6ECD4E13B8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74920" y="5431536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7" name="Рисунок 9">
            <a:extLst>
              <a:ext uri="{FF2B5EF4-FFF2-40B4-BE49-F238E27FC236}">
                <a16:creationId xmlns:a16="http://schemas.microsoft.com/office/drawing/2014/main" xmlns="" id="{7B6B3681-1E21-44DA-AADA-F5E638A8742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571232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33" name="Текст 17">
            <a:extLst>
              <a:ext uri="{FF2B5EF4-FFF2-40B4-BE49-F238E27FC236}">
                <a16:creationId xmlns:a16="http://schemas.microsoft.com/office/drawing/2014/main" xmlns="" id="{2D88AD4B-15C6-42C2-B9A5-BD645DA67D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42048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34" name="Текст 17">
            <a:extLst>
              <a:ext uri="{FF2B5EF4-FFF2-40B4-BE49-F238E27FC236}">
                <a16:creationId xmlns:a16="http://schemas.microsoft.com/office/drawing/2014/main" xmlns="" id="{D79E337C-DD94-4BC6-9F28-69AC04CD2B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242048" y="5431536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8" name="Рисунок 9">
            <a:extLst>
              <a:ext uri="{FF2B5EF4-FFF2-40B4-BE49-F238E27FC236}">
                <a16:creationId xmlns:a16="http://schemas.microsoft.com/office/drawing/2014/main" xmlns="" id="{026B0125-C5D1-4397-BA37-9D1FCB7DA71E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738360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35" name="Текст 17">
            <a:extLst>
              <a:ext uri="{FF2B5EF4-FFF2-40B4-BE49-F238E27FC236}">
                <a16:creationId xmlns:a16="http://schemas.microsoft.com/office/drawing/2014/main" xmlns="" id="{A57BE95A-45E1-4F78-9162-0D9005657D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409176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36" name="Текст 17">
            <a:extLst>
              <a:ext uri="{FF2B5EF4-FFF2-40B4-BE49-F238E27FC236}">
                <a16:creationId xmlns:a16="http://schemas.microsoft.com/office/drawing/2014/main" xmlns="" id="{EF2F2B86-E2A2-406A-9EED-2FBD6601798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409176" y="5431536"/>
            <a:ext cx="2069690" cy="695361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C3EAB4BA-80BD-7371-B929-19121B20BF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044474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BD5AB06E-DF62-F8F9-5394-965FE9EF66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28818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2499703C-0E17-F953-C69A-F4BE3C334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99959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964C6290-D338-8FBA-9D0B-CAF45DE680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939717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4104D8C7-8727-8343-DFC8-E415C809B7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778565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5886F38-E337-4504-BF25-D65176023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3051314"/>
            <a:ext cx="12192000" cy="3806686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72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>
            <a:extLst>
              <a:ext uri="{FF2B5EF4-FFF2-40B4-BE49-F238E27FC236}">
                <a16:creationId xmlns:a16="http://schemas.microsoft.com/office/drawing/2014/main" xmlns="" id="{D4B8443F-E5FA-5D35-EFF6-7896CFEE75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  <a:endParaRPr lang="ru-RU" dirty="0"/>
          </a:p>
        </p:txBody>
      </p:sp>
      <p:sp>
        <p:nvSpPr>
          <p:cNvPr id="9" name="Текст 14">
            <a:extLst>
              <a:ext uri="{FF2B5EF4-FFF2-40B4-BE49-F238E27FC236}">
                <a16:creationId xmlns:a16="http://schemas.microsoft.com/office/drawing/2014/main" xmlns="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063838"/>
            <a:ext cx="5066324" cy="4223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0B9C9904-11DE-F8AA-4316-5ACEC5829E3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38199" y="2486203"/>
            <a:ext cx="10515600" cy="3343275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02537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ллаж из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" y="502920"/>
            <a:ext cx="5010912" cy="1627632"/>
          </a:xfrm>
          <a:prstGeom prst="rect">
            <a:avLst/>
          </a:prstGeom>
          <a:noFill/>
        </p:spPr>
        <p:txBody>
          <a:bodyPr lIns="91440" tIns="45720" rIns="91440" bIns="45720" rtlCol="0" anchor="t" anchorCtr="0"/>
          <a:lstStyle>
            <a:lvl1pPr>
              <a:defRPr lang="ru-RU"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xmlns="" id="{38C8EB8A-A968-4E47-AE69-9A01E7717E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8496" y="2752344"/>
            <a:ext cx="3602736" cy="325526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600" spc="400" baseline="0"/>
            </a:lvl1pPr>
          </a:lstStyle>
          <a:p>
            <a:pPr rtl="0"/>
            <a:endParaRPr lang="ru-RU" dirty="0"/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xmlns="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90288" y="1911096"/>
            <a:ext cx="2350008" cy="99669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lIns="1371600" bIns="365760" rtlCol="0" anchor="ctr"/>
          <a:lstStyle>
            <a:lvl1pPr marL="0" indent="0" algn="l">
              <a:buNone/>
              <a:defRPr lang="ru-RU" sz="2000" i="0" cap="none" spc="200" baseline="0">
                <a:noFill/>
                <a:latin typeface="+mj-lt"/>
              </a:defRPr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B1F8DE9-CF33-BBAF-FFA6-1487D09E6B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46136" y="0"/>
            <a:ext cx="3602736" cy="325526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600" spc="400" baseline="0"/>
            </a:lvl1pPr>
          </a:lstStyle>
          <a:p>
            <a:pPr rtl="0"/>
            <a:endParaRPr lang="ru-RU" dirty="0"/>
          </a:p>
        </p:txBody>
      </p:sp>
      <p:sp>
        <p:nvSpPr>
          <p:cNvPr id="4" name="Рисунок 2">
            <a:extLst>
              <a:ext uri="{FF2B5EF4-FFF2-40B4-BE49-F238E27FC236}">
                <a16:creationId xmlns:a16="http://schemas.microsoft.com/office/drawing/2014/main" xmlns="" id="{E37F6F0D-FCD4-63B1-5371-FFB63A75BB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46136" y="3602736"/>
            <a:ext cx="3602736" cy="325526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600" spc="400" baseline="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307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9A62FB8A-A588-91BB-620B-64E5D2090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7B9DAAC-E781-43E6-913C-893B8D6754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1655546"/>
            <a:ext cx="12192001" cy="5202454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9" name="Текст 14">
            <a:extLst>
              <a:ext uri="{FF2B5EF4-FFF2-40B4-BE49-F238E27FC236}">
                <a16:creationId xmlns:a16="http://schemas.microsoft.com/office/drawing/2014/main" xmlns="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6584" y="2276856"/>
            <a:ext cx="2743200" cy="4223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1" name="Текст 17">
            <a:extLst>
              <a:ext uri="{FF2B5EF4-FFF2-40B4-BE49-F238E27FC236}">
                <a16:creationId xmlns:a16="http://schemas.microsoft.com/office/drawing/2014/main" xmlns="" id="{6D9CE0F4-78C6-4BD6-9C58-FDFC16FF09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86584" y="2916936"/>
            <a:ext cx="2743200" cy="256032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2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10" name="Текст 14">
            <a:extLst>
              <a:ext uri="{FF2B5EF4-FFF2-40B4-BE49-F238E27FC236}">
                <a16:creationId xmlns:a16="http://schemas.microsoft.com/office/drawing/2014/main" xmlns="" id="{B499BD94-B24B-4B23-9B87-81DF413EA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0" y="2276856"/>
            <a:ext cx="2743200" cy="4223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xmlns="" id="{6BC5A941-8EB4-4D4B-9671-6B8FA6447A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8000" y="2916936"/>
            <a:ext cx="2743200" cy="256032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2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Рисунок 5">
            <a:extLst>
              <a:ext uri="{FF2B5EF4-FFF2-40B4-BE49-F238E27FC236}">
                <a16:creationId xmlns:a16="http://schemas.microsoft.com/office/drawing/2014/main" xmlns="" id="{9C76B36E-858A-1EFF-2A70-C8D5ADDC0C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pc="400" baseline="0"/>
            </a:lvl1pPr>
          </a:lstStyle>
          <a:p>
            <a:pPr rtl="0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52777FD6-2BEA-C70A-1C6D-8885D53E9B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2470543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47ABE26A-0746-BC10-0802-C29EAD6C2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6968402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79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7" r:id="rId4"/>
    <p:sldLayoutId id="2147483656" r:id="rId5"/>
    <p:sldLayoutId id="2147483665" r:id="rId6"/>
    <p:sldLayoutId id="2147483652" r:id="rId7"/>
    <p:sldLayoutId id="2147483658" r:id="rId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3976" b="653"/>
          <a:stretch/>
        </p:blipFill>
        <p:spPr>
          <a:xfrm>
            <a:off x="271083" y="1091871"/>
            <a:ext cx="11920917" cy="5581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643612" y="907205"/>
            <a:ext cx="5911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 история успеха</a:t>
            </a:r>
            <a:endParaRPr lang="ru-RU" b="1" dirty="0">
              <a:solidFill>
                <a:srgbClr val="0056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64158" y="271604"/>
            <a:ext cx="669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-51569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3704110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115900" y="197530"/>
            <a:ext cx="2770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для СВО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70" y="1088679"/>
            <a:ext cx="4819461" cy="3614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175" y="1858091"/>
            <a:ext cx="4617267" cy="3462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0764570" y="333889"/>
            <a:ext cx="86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60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483" y="-133050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0136"/>
            <a:ext cx="12171711" cy="60672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637822" y="298764"/>
            <a:ext cx="1231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70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486" y="0"/>
            <a:ext cx="12301034" cy="3494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81486" y="3349780"/>
            <a:ext cx="12185968" cy="3497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0900372" y="325925"/>
            <a:ext cx="95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62550" y="3751627"/>
            <a:ext cx="74872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rgbClr val="005696"/>
                </a:solidFill>
                <a:latin typeface="Arial Black" panose="020B0A04020102020204" pitchFamily="34" charset="0"/>
              </a:rPr>
              <a:t>Ф.И.О участника</a:t>
            </a:r>
          </a:p>
          <a:p>
            <a:r>
              <a:rPr lang="ru-RU" dirty="0" err="1" smtClean="0">
                <a:solidFill>
                  <a:srgbClr val="005696"/>
                </a:solidFill>
                <a:latin typeface="Arial Black" panose="020B0A04020102020204" pitchFamily="34" charset="0"/>
              </a:rPr>
              <a:t>Худова</a:t>
            </a:r>
            <a:r>
              <a:rPr lang="ru-RU" dirty="0" smtClean="0">
                <a:solidFill>
                  <a:srgbClr val="005696"/>
                </a:solidFill>
                <a:latin typeface="Arial Black" panose="020B0A04020102020204" pitchFamily="34" charset="0"/>
              </a:rPr>
              <a:t> Оксана Сергеевна</a:t>
            </a:r>
          </a:p>
          <a:p>
            <a:r>
              <a:rPr lang="ru-RU" u="sng" dirty="0" smtClean="0">
                <a:solidFill>
                  <a:srgbClr val="005696"/>
                </a:solidFill>
                <a:latin typeface="Arial Black" panose="020B0A04020102020204" pitchFamily="34" charset="0"/>
              </a:rPr>
              <a:t>Специальность</a:t>
            </a:r>
          </a:p>
          <a:p>
            <a:r>
              <a:rPr lang="ru-RU" dirty="0" smtClean="0">
                <a:solidFill>
                  <a:srgbClr val="005696"/>
                </a:solidFill>
                <a:latin typeface="Arial Black" panose="020B0A04020102020204" pitchFamily="34" charset="0"/>
              </a:rPr>
              <a:t>38.02.01 «Экономика и бухгалтерский учет» (по отраслям)</a:t>
            </a:r>
          </a:p>
          <a:p>
            <a:r>
              <a:rPr lang="ru-RU" u="sng" dirty="0" smtClean="0">
                <a:solidFill>
                  <a:srgbClr val="005696"/>
                </a:solidFill>
                <a:latin typeface="Arial Black" panose="020B0A04020102020204" pitchFamily="34" charset="0"/>
              </a:rPr>
              <a:t>Название образовательной организации</a:t>
            </a:r>
          </a:p>
          <a:p>
            <a:r>
              <a:rPr lang="ru-RU" dirty="0" smtClean="0">
                <a:solidFill>
                  <a:srgbClr val="005696"/>
                </a:solidFill>
                <a:latin typeface="Arial Black" panose="020B0A04020102020204" pitchFamily="34" charset="0"/>
              </a:rPr>
              <a:t>ГБПОУ РМ «</a:t>
            </a:r>
            <a:r>
              <a:rPr lang="ru-RU" dirty="0" err="1" smtClean="0">
                <a:solidFill>
                  <a:srgbClr val="005696"/>
                </a:solidFill>
                <a:latin typeface="Arial Black" panose="020B0A04020102020204" pitchFamily="34" charset="0"/>
              </a:rPr>
              <a:t>Торбеевский</a:t>
            </a:r>
            <a:r>
              <a:rPr lang="ru-RU" dirty="0" smtClean="0">
                <a:solidFill>
                  <a:srgbClr val="005696"/>
                </a:solidFill>
                <a:latin typeface="Arial Black" panose="020B0A04020102020204" pitchFamily="34" charset="0"/>
              </a:rPr>
              <a:t> колледж мясной и молочной промышленности» им </a:t>
            </a:r>
            <a:r>
              <a:rPr lang="ru-RU" dirty="0" err="1" smtClean="0">
                <a:solidFill>
                  <a:srgbClr val="005696"/>
                </a:solidFill>
                <a:latin typeface="Arial Black" panose="020B0A04020102020204" pitchFamily="34" charset="0"/>
              </a:rPr>
              <a:t>Ю.В.Тутукова</a:t>
            </a:r>
            <a:endParaRPr lang="ru-RU" dirty="0" smtClean="0">
              <a:solidFill>
                <a:srgbClr val="005696"/>
              </a:solidFill>
              <a:latin typeface="Arial Black" panose="020B0A04020102020204" pitchFamily="34" charset="0"/>
            </a:endParaRPr>
          </a:p>
          <a:p>
            <a:r>
              <a:rPr lang="ru-RU" u="sng" dirty="0" smtClean="0">
                <a:solidFill>
                  <a:srgbClr val="005696"/>
                </a:solidFill>
                <a:latin typeface="Arial Black" panose="020B0A04020102020204" pitchFamily="34" charset="0"/>
              </a:rPr>
              <a:t>Ф.И.О руководителя</a:t>
            </a:r>
          </a:p>
          <a:p>
            <a:r>
              <a:rPr lang="ru-RU" dirty="0" smtClean="0">
                <a:solidFill>
                  <a:srgbClr val="005696"/>
                </a:solidFill>
                <a:latin typeface="Arial Black" panose="020B0A04020102020204" pitchFamily="34" charset="0"/>
              </a:rPr>
              <a:t>Маркина Наталья Юрьевна</a:t>
            </a:r>
            <a:endParaRPr lang="ru-RU" dirty="0">
              <a:solidFill>
                <a:srgbClr val="00569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10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651"/>
            <a:ext cx="11979907" cy="6241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983525" y="606582"/>
            <a:ext cx="3404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Диагноз</a:t>
            </a:r>
            <a:endParaRPr lang="ru-RU" b="1" dirty="0">
              <a:solidFill>
                <a:srgbClr val="0056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26709" y="208230"/>
            <a:ext cx="853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79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838" y="694458"/>
            <a:ext cx="11898188" cy="5480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1135762" y="380246"/>
            <a:ext cx="742385" cy="380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35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3576119"/>
            <a:ext cx="12118399" cy="3247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42516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 t="3301" r="12215" b="20000"/>
          <a:stretch/>
        </p:blipFill>
        <p:spPr>
          <a:xfrm>
            <a:off x="97156" y="332245"/>
            <a:ext cx="4083113" cy="5260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6" t="14082" r="13529" b="11128"/>
          <a:stretch/>
        </p:blipFill>
        <p:spPr>
          <a:xfrm rot="5400000">
            <a:off x="3595607" y="1681192"/>
            <a:ext cx="4870764" cy="4028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7" t="5683" r="12455" b="16701"/>
          <a:stretch/>
        </p:blipFill>
        <p:spPr>
          <a:xfrm>
            <a:off x="7878943" y="1412342"/>
            <a:ext cx="4164595" cy="5411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172016" y="5592308"/>
            <a:ext cx="52736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 помогает справляться со стрессом и стабилизировать настроение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использую рисование как инструмент эмоциональной устойчивости.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5040" b="28912"/>
          <a:stretch/>
        </p:blipFill>
        <p:spPr>
          <a:xfrm>
            <a:off x="10181837" y="5681050"/>
            <a:ext cx="2127564" cy="117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TextBox 21"/>
          <p:cNvSpPr txBox="1"/>
          <p:nvPr/>
        </p:nvSpPr>
        <p:spPr>
          <a:xfrm>
            <a:off x="4581053" y="461726"/>
            <a:ext cx="383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РИСОВАНИЕ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19716" y="305995"/>
            <a:ext cx="1251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01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5181455"/>
            <a:ext cx="4770533" cy="167654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22633"/>
            <a:ext cx="4770533" cy="167654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467" y="5190509"/>
            <a:ext cx="4770533" cy="167654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6" t="16765" r="18350" b="29505"/>
          <a:stretch/>
        </p:blipFill>
        <p:spPr>
          <a:xfrm rot="16200000">
            <a:off x="-1004935" y="1783533"/>
            <a:ext cx="5993394" cy="3684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3" t="18879" r="22952" b="6798"/>
          <a:stretch/>
        </p:blipFill>
        <p:spPr>
          <a:xfrm>
            <a:off x="3830806" y="1290507"/>
            <a:ext cx="3589698" cy="5567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317" y="13580"/>
            <a:ext cx="4770533" cy="167654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" t="18482" r="21023" b="27129"/>
          <a:stretch/>
        </p:blipFill>
        <p:spPr>
          <a:xfrm rot="16200000">
            <a:off x="6200517" y="1570415"/>
            <a:ext cx="6692981" cy="3900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1407366" y="174072"/>
            <a:ext cx="488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200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" y="3624138"/>
            <a:ext cx="12192000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83981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xmlns="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fld id="{F91729D4-A164-47A3-830D-E792BCE699E4}" type="slidenum">
              <a:rPr lang="ru-RU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6</a:t>
            </a:fld>
            <a:endParaRPr lang="ru-RU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9FD9FF"/>
              </a:clrFrom>
              <a:clrTo>
                <a:srgbClr val="9FD9FF">
                  <a:alpha val="0"/>
                </a:srgbClr>
              </a:clrTo>
            </a:clrChange>
          </a:blip>
          <a:srcRect l="5933" t="12087" r="47041" b="29873"/>
          <a:stretch/>
        </p:blipFill>
        <p:spPr>
          <a:xfrm>
            <a:off x="9769442" y="5517364"/>
            <a:ext cx="2263367" cy="1204111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10" y="2471238"/>
            <a:ext cx="5441690" cy="4081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7052650" y="3286407"/>
            <a:ext cx="46082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Интеллектуальные игры поддерживают когнитивные функции и дают эмоциональную разгрузку. Шахматы развивают концентрацию, важную при самоконтроле диабета.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906945" y="469304"/>
            <a:ext cx="4590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Шахматы – умственная нагрузка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74859" y="298764"/>
            <a:ext cx="87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29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867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23731" y="3624138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clrChange>
              <a:clrFrom>
                <a:srgbClr val="9FD9FF"/>
              </a:clrFrom>
              <a:clrTo>
                <a:srgbClr val="9FD9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20108" y="5643192"/>
            <a:ext cx="2048161" cy="10574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664167" y="1794724"/>
            <a:ext cx="3702867" cy="1747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Танцы сочетают физическую активность и самовыражение. Они улучшают настроение и помогают регулировать сахар благодаря аэробной нагрузке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181885" y="307818"/>
            <a:ext cx="4409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Танцы – выражение эмоций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961" y="1015745"/>
            <a:ext cx="5182049" cy="4648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9830" y="2097224"/>
            <a:ext cx="2874337" cy="4074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0773624" y="492484"/>
            <a:ext cx="1004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11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31" y="182933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3" y="3724710"/>
            <a:ext cx="12068270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594226" y="416459"/>
            <a:ext cx="4381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Фотографии природы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90" b="21980"/>
          <a:stretch/>
        </p:blipFill>
        <p:spPr>
          <a:xfrm>
            <a:off x="315929" y="785791"/>
            <a:ext cx="3086100" cy="4137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3" b="22112"/>
          <a:stretch/>
        </p:blipFill>
        <p:spPr>
          <a:xfrm>
            <a:off x="3796824" y="1181750"/>
            <a:ext cx="3086100" cy="4164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8" b="40198"/>
          <a:stretch/>
        </p:blipFill>
        <p:spPr>
          <a:xfrm>
            <a:off x="7332363" y="1602462"/>
            <a:ext cx="3583717" cy="3153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315929" y="4927248"/>
            <a:ext cx="37668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Фотография даёт спокойный способ восстановиться после учёбы. Прогулки с камерой снижают стресс и способствуют внимательности к телесным сигналам.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0737410" y="601125"/>
            <a:ext cx="1068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439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51569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2" y="3722217"/>
            <a:ext cx="12068269" cy="323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19014" y="1565362"/>
            <a:ext cx="3639494" cy="142750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874883" y="461727"/>
            <a:ext cx="396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Теннис, баскетбол - движение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2" descr="blob:https://web.telegram.org/81ad68ad-2416-4f0c-a88d-d112b74fcdb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60" y="1311557"/>
            <a:ext cx="4253463" cy="3190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107" y="1941941"/>
            <a:ext cx="4165654" cy="3124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972" y="2978590"/>
            <a:ext cx="4188736" cy="3141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153360" y="4996417"/>
            <a:ext cx="46625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Активные занятия, например теннис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баскетбол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способствуют снижению уровня глюкозы и повышению выносливости. Регулярные тренировки улучшают общее самочувствие и энергетику.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90907" y="525101"/>
            <a:ext cx="175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94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87">
      <a:dk1>
        <a:srgbClr val="000000"/>
      </a:dk1>
      <a:lt1>
        <a:srgbClr val="FFFFFF"/>
      </a:lt1>
      <a:dk2>
        <a:srgbClr val="BBAA9C"/>
      </a:dk2>
      <a:lt2>
        <a:srgbClr val="E7E6E6"/>
      </a:lt2>
      <a:accent1>
        <a:srgbClr val="668A60"/>
      </a:accent1>
      <a:accent2>
        <a:srgbClr val="702128"/>
      </a:accent2>
      <a:accent3>
        <a:srgbClr val="46708C"/>
      </a:accent3>
      <a:accent4>
        <a:srgbClr val="BB2606"/>
      </a:accent4>
      <a:accent5>
        <a:srgbClr val="F1910F"/>
      </a:accent5>
      <a:accent6>
        <a:srgbClr val="FBD5AD"/>
      </a:accent6>
      <a:hlink>
        <a:srgbClr val="6F2127"/>
      </a:hlink>
      <a:folHlink>
        <a:srgbClr val="BB2606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astal_Presentation_TM33468121_Win32_JC_SL_v3" id="{EB91EBED-606F-4526-98F2-0BC37D122083}" vid="{0066A017-97AF-4FCB-BD31-68FEF3C0112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182</Words>
  <Application>Microsoft Office PowerPoint</Application>
  <PresentationFormat>Широкоэкранный</PresentationFormat>
  <Paragraphs>47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2023-02-03T18:15:18Z</dcterms:created>
  <dcterms:modified xsi:type="dcterms:W3CDTF">2025-10-30T12:05:49Z</dcterms:modified>
</cp:coreProperties>
</file>