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vk.com/wall-35799477_34680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B434C-C673-4C7F-86E9-EA9443B67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67781"/>
            <a:ext cx="8689976" cy="1627463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Любовь к себе – Сила Успеха!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A0F727-FE0A-4662-9192-19D748187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2979" y="5528344"/>
            <a:ext cx="4446165" cy="103184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ГБПОУ РМ «Саранский техникум сферы услуг и промышленных технологий»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9E627F-0B5A-4F90-B992-6D0B61F37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19743"/>
            <a:ext cx="4387441" cy="48404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2E1D86-18E0-4F01-81C9-E71D0F4E9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452" y="1233181"/>
            <a:ext cx="1999632" cy="37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4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6B22C-69C3-42F8-9AB8-CC179FC1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828564"/>
            <a:ext cx="10351752" cy="740178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А это —ПЕРВОЕ !!!! И плюс Мировой Рекорд !!!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7188FF-1E77-4103-88F5-3346A766A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74" y="2114026"/>
            <a:ext cx="10351752" cy="375826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944C2C-1B3F-41AD-8605-8DA340DDC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850" y="1738618"/>
            <a:ext cx="7281644" cy="450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4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647EE-52B9-4AF1-B13E-4F1D081D1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221" y="650783"/>
            <a:ext cx="10364451" cy="1596177"/>
          </a:xfrm>
        </p:spPr>
        <p:txBody>
          <a:bodyPr/>
          <a:lstStyle/>
          <a:p>
            <a:r>
              <a:rPr lang="ru-RU" altLang="ru-RU" cap="none" dirty="0">
                <a:latin typeface="Arial" panose="020B0604020202020204" pitchFamily="34" charset="0"/>
              </a:rPr>
              <a:t>Чемпионат России  </a:t>
            </a:r>
            <a:r>
              <a:rPr lang="ru-RU" altLang="ru-RU" sz="1400" cap="none" dirty="0">
                <a:latin typeface="Arial" panose="020B0604020202020204" pitchFamily="34" charset="0"/>
              </a:rPr>
              <a:t>     </a:t>
            </a:r>
            <a:r>
              <a:rPr lang="ru-RU" altLang="ru-RU" cap="none" dirty="0">
                <a:latin typeface="Arial" panose="020B0604020202020204" pitchFamily="34" charset="0"/>
              </a:rPr>
              <a:t>  </a:t>
            </a:r>
            <a:r>
              <a:rPr lang="ru-RU" altLang="ru-RU" sz="1400" cap="none" dirty="0">
                <a:latin typeface="Arial" panose="020B0604020202020204" pitchFamily="34" charset="0"/>
              </a:rPr>
              <a:t>     </a:t>
            </a:r>
            <a:r>
              <a:rPr lang="ru-RU" altLang="ru-RU" cap="none" dirty="0">
                <a:latin typeface="Arial" panose="020B0604020202020204" pitchFamily="34" charset="0"/>
              </a:rPr>
              <a:t> </a:t>
            </a:r>
            <a:br>
              <a:rPr lang="ru-RU" altLang="ru-RU" cap="none" dirty="0"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39CF97C-CC5A-474E-964D-76591B99E3C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98583" y="1677798"/>
            <a:ext cx="7315200" cy="4202885"/>
          </a:xfrm>
        </p:spPr>
      </p:pic>
      <p:pic>
        <p:nvPicPr>
          <p:cNvPr id="1026" name="Picture 2" descr="🥇">
            <a:extLst>
              <a:ext uri="{FF2B5EF4-FFF2-40B4-BE49-F238E27FC236}">
                <a16:creationId xmlns:a16="http://schemas.microsoft.com/office/drawing/2014/main" id="{B1EB017F-1D4F-4F05-B279-E89712E51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596" y="1147099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🇷🇺">
            <a:extLst>
              <a:ext uri="{FF2B5EF4-FFF2-40B4-BE49-F238E27FC236}">
                <a16:creationId xmlns:a16="http://schemas.microsoft.com/office/drawing/2014/main" id="{DCC0EE87-5241-41C0-A6D8-CF5201DDC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196" y="113096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🥇">
            <a:extLst>
              <a:ext uri="{FF2B5EF4-FFF2-40B4-BE49-F238E27FC236}">
                <a16:creationId xmlns:a16="http://schemas.microsoft.com/office/drawing/2014/main" id="{2D228AA9-4CC1-4609-820F-8DD3FD172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796" y="1147099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🇷🇺">
            <a:extLst>
              <a:ext uri="{FF2B5EF4-FFF2-40B4-BE49-F238E27FC236}">
                <a16:creationId xmlns:a16="http://schemas.microsoft.com/office/drawing/2014/main" id="{E477B8A3-7B67-4244-8A0B-11A32DE66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96" y="113096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88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85753-6E66-49AD-A443-7E8B4D3A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жизнь-это спорт и вера!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F1884C-99B1-4046-AAC4-EB64C4FE94A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28457" y="1997848"/>
            <a:ext cx="2895012" cy="34242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576E20-0B95-4646-99F3-C2C69E93F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769" y="1997847"/>
            <a:ext cx="2713725" cy="34242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6826BA-27FC-425B-9185-13C1B95B1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226" y="1652631"/>
            <a:ext cx="3699006" cy="48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2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EA6D0-0D5B-4000-9428-D98BE58E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Регина Адушкина - двукратная чемпионка мира по лёгкой атлетике!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5511587-88B5-4F6E-8788-8D6ADBEDCC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3775" y="1921079"/>
            <a:ext cx="4265443" cy="4462943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244A156-C2BD-431B-A9F7-CBDB219FD2D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71577" y="1921079"/>
            <a:ext cx="4265442" cy="4462943"/>
          </a:xfrm>
        </p:spPr>
      </p:pic>
    </p:spTree>
    <p:extLst>
      <p:ext uri="{BB962C8B-B14F-4D97-AF65-F5344CB8AC3E}">
        <p14:creationId xmlns:p14="http://schemas.microsoft.com/office/powerpoint/2010/main" val="24816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15ACE-0324-4E42-B307-D36350755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Регина Адушкина - чемпионка мира по лёгкой атлетике! 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9321115-9ACC-481E-B217-73D2D03DCD5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23871" y="2072081"/>
            <a:ext cx="4013148" cy="4167402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57C3DC8-9B0D-42AD-804C-2962DCF2280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270001" y="2072081"/>
            <a:ext cx="4312664" cy="4167402"/>
          </a:xfrm>
        </p:spPr>
      </p:pic>
    </p:spTree>
    <p:extLst>
      <p:ext uri="{BB962C8B-B14F-4D97-AF65-F5344CB8AC3E}">
        <p14:creationId xmlns:p14="http://schemas.microsoft.com/office/powerpoint/2010/main" val="32387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1A139-C473-49E6-84ED-9FBCAAFB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ЗОЛОТО !!!!!!!!!!!!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28AB1D-5F99-4B20-BA7C-2410ABA456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2431411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Республика Мордовия </a:t>
            </a:r>
            <a:r>
              <a:rPr lang="ru-RU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поздравляла спортсменку</a:t>
            </a:r>
            <a:r>
              <a:rPr lang="ru-RU" dirty="0">
                <a:effectLst/>
              </a:rPr>
              <a:t> с золотом и серебром международного турнира </a:t>
            </a:r>
            <a:r>
              <a:rPr lang="ru-RU" dirty="0" err="1">
                <a:effectLst/>
              </a:rPr>
              <a:t>Virtus</a:t>
            </a:r>
            <a:r>
              <a:rPr lang="ru-RU" dirty="0">
                <a:effectLst/>
              </a:rPr>
              <a:t> 2025 среди лиц с интеллектуальными нарушениями в Австралии. </a:t>
            </a:r>
            <a:br>
              <a:rPr lang="ru-RU" dirty="0"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E7261BB-C87B-48C7-8F96-6DBDBA5B64A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983602" y="1929468"/>
            <a:ext cx="4140199" cy="3976381"/>
          </a:xfrm>
        </p:spPr>
      </p:pic>
    </p:spTree>
    <p:extLst>
      <p:ext uri="{BB962C8B-B14F-4D97-AF65-F5344CB8AC3E}">
        <p14:creationId xmlns:p14="http://schemas.microsoft.com/office/powerpoint/2010/main" val="89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70BE0-10C0-422B-AECA-3CDBAB17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74723"/>
          </a:xfrm>
        </p:spPr>
        <p:txBody>
          <a:bodyPr>
            <a:normAutofit fontScale="90000"/>
          </a:bodyPr>
          <a:lstStyle/>
          <a:p>
            <a:r>
              <a:rPr lang="ru-RU" dirty="0"/>
              <a:t>СЕРЕБРО!!!!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6A62B4-B836-4D7B-B08B-4961D1AF3F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532391" cy="3424107"/>
          </a:xfrm>
        </p:spPr>
        <p:txBody>
          <a:bodyPr/>
          <a:lstStyle/>
          <a:p>
            <a:r>
              <a:rPr lang="ru-RU" dirty="0">
                <a:effectLst/>
              </a:rPr>
              <a:t>Так же ещё одна дистанция в Брисбене - в 3000 м. Её Регина пробежала за 10:57.13.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7BE754-FB48-4BC8-AD69-5F827503C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473" y="1647037"/>
            <a:ext cx="4760752" cy="486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0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EDFE7-3555-4E19-9EC8-4FBA0D6D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572798"/>
            <a:ext cx="10364451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658376-C723-45BD-A8B3-FD530A1FB7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3950" y="906012"/>
            <a:ext cx="3808600" cy="4885188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настоящее достижение -  это не медали и кубки, а способность преодолевать себя, верить в свои силы и вдохновлять других на подвиги. И именно такие люди показывают нам, что невозможное становится возможным, когда есть желание и стремление к победе.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5DB3FA-6A25-40A7-BF62-3219516CF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969" y="318781"/>
            <a:ext cx="4666420" cy="559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964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{AAFE567E-F8F8-4C1C-A362-7B7974B8F56E}TF62d0d592-7ac2-4846-a919-75806e8bead4d0ff91d8-62ae82eeecc3</Template>
  <TotalTime>32</TotalTime>
  <Words>144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Капля</vt:lpstr>
      <vt:lpstr>Любовь к себе – Сила Успеха!</vt:lpstr>
      <vt:lpstr>А это —ПЕРВОЕ !!!! И плюс Мировой Рекорд !!!</vt:lpstr>
      <vt:lpstr>Чемпионат России                </vt:lpstr>
      <vt:lpstr>Моя жизнь-это спорт и вера!</vt:lpstr>
      <vt:lpstr>Регина Адушкина - двукратная чемпионка мира по лёгкой атлетике!</vt:lpstr>
      <vt:lpstr>Регина Адушкина - чемпионка мира по лёгкой атлетике! </vt:lpstr>
      <vt:lpstr>ЗОЛОТО !!!!!!!!!!!!</vt:lpstr>
      <vt:lpstr>СЕРЕБРО!!!!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Любовь к себе – Сила Успеха!</dc:title>
  <dc:creator>й</dc:creator>
  <cp:lastModifiedBy>й</cp:lastModifiedBy>
  <cp:revision>5</cp:revision>
  <dcterms:created xsi:type="dcterms:W3CDTF">2025-11-11T06:54:07Z</dcterms:created>
  <dcterms:modified xsi:type="dcterms:W3CDTF">2025-11-11T07:43:42Z</dcterms:modified>
</cp:coreProperties>
</file>