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2.jpg" ContentType="image/jpg"/>
  <Override PartName="/ppt/media/image13.jpg" ContentType="image/jpg"/>
  <Override PartName="/ppt/media/image17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58" r:id="rId4"/>
    <p:sldId id="259" r:id="rId5"/>
    <p:sldId id="262" r:id="rId6"/>
    <p:sldId id="263" r:id="rId7"/>
    <p:sldId id="265" r:id="rId8"/>
    <p:sldId id="264" r:id="rId9"/>
    <p:sldId id="266" r:id="rId10"/>
  </p:sldIdLst>
  <p:sldSz cx="10691813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15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B5B3-6807-408E-801B-1C9A198B7C75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2A76-56E3-4B7A-8ADC-835EBDC2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097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B5B3-6807-408E-801B-1C9A198B7C75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2A76-56E3-4B7A-8ADC-835EBDC2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774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B5B3-6807-408E-801B-1C9A198B7C75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2A76-56E3-4B7A-8ADC-835EBDC2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59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B5B3-6807-408E-801B-1C9A198B7C75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2A76-56E3-4B7A-8ADC-835EBDC2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394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B5B3-6807-408E-801B-1C9A198B7C75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2A76-56E3-4B7A-8ADC-835EBDC2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50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B5B3-6807-408E-801B-1C9A198B7C75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2A76-56E3-4B7A-8ADC-835EBDC2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396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B5B3-6807-408E-801B-1C9A198B7C75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2A76-56E3-4B7A-8ADC-835EBDC2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194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B5B3-6807-408E-801B-1C9A198B7C75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2A76-56E3-4B7A-8ADC-835EBDC2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27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B5B3-6807-408E-801B-1C9A198B7C75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2A76-56E3-4B7A-8ADC-835EBDC2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029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B5B3-6807-408E-801B-1C9A198B7C75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2A76-56E3-4B7A-8ADC-835EBDC2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489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8B5B3-6807-408E-801B-1C9A198B7C75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92A76-56E3-4B7A-8ADC-835EBDC2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458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8B5B3-6807-408E-801B-1C9A198B7C75}" type="datetimeFigureOut">
              <a:rPr lang="ru-RU" smtClean="0"/>
              <a:t>29.10.2025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2A76-56E3-4B7A-8ADC-835EBDC228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986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eb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1B645D-D259-B30E-D551-2F4CEACD3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914" y="585419"/>
            <a:ext cx="4797519" cy="639669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D6B76F-8019-B93A-D96B-1F3592494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580" y="-1"/>
            <a:ext cx="10763393" cy="75596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697299-A82C-7EB7-4E02-297A26523E58}"/>
              </a:ext>
            </a:extLst>
          </p:cNvPr>
          <p:cNvSpPr txBox="1"/>
          <p:nvPr/>
        </p:nvSpPr>
        <p:spPr>
          <a:xfrm>
            <a:off x="377372" y="1726357"/>
            <a:ext cx="81334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тишина </a:t>
            </a:r>
          </a:p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обретает цвет и форму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080175-1ED7-244D-8E02-41A0BD95682F}"/>
              </a:ext>
            </a:extLst>
          </p:cNvPr>
          <p:cNvSpPr txBox="1"/>
          <p:nvPr/>
        </p:nvSpPr>
        <p:spPr>
          <a:xfrm>
            <a:off x="7053944" y="203200"/>
            <a:ext cx="27364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Моя история успеха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D2AE44-75B6-6E9E-2AFA-9DAB2B4D0D20}"/>
              </a:ext>
            </a:extLst>
          </p:cNvPr>
          <p:cNvSpPr txBox="1"/>
          <p:nvPr/>
        </p:nvSpPr>
        <p:spPr>
          <a:xfrm>
            <a:off x="2525486" y="798286"/>
            <a:ext cx="20755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РМ </a:t>
            </a:r>
          </a:p>
          <a:p>
            <a:pPr algn="ctr"/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«Ичалковский </a:t>
            </a:r>
          </a:p>
          <a:p>
            <a:pPr algn="ctr"/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</a:t>
            </a:r>
          </a:p>
          <a:p>
            <a:pPr algn="ctr"/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колледж»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A7E925-55CF-E762-AF12-7FF94F0C6E26}"/>
              </a:ext>
            </a:extLst>
          </p:cNvPr>
          <p:cNvSpPr txBox="1"/>
          <p:nvPr/>
        </p:nvSpPr>
        <p:spPr>
          <a:xfrm>
            <a:off x="1828800" y="2926686"/>
            <a:ext cx="2656115" cy="3503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успеха выпускника Ичалковского педагогического колледжа, ставшего графическим дизайнером. </a:t>
            </a:r>
          </a:p>
          <a:p>
            <a:pPr>
              <a:lnSpc>
                <a:spcPts val="1900"/>
              </a:lnSpc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Уникальный взгляд на мир, основанный на восприятии через вибрации и энергию, позволил ему найти своё призвание и добиться успеха в профессии.</a:t>
            </a:r>
          </a:p>
        </p:txBody>
      </p:sp>
    </p:spTree>
    <p:extLst>
      <p:ext uri="{BB962C8B-B14F-4D97-AF65-F5344CB8AC3E}">
        <p14:creationId xmlns:p14="http://schemas.microsoft.com/office/powerpoint/2010/main" val="921041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79BDF-D900-76F3-8DBD-2C57566BD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97CF6E-3CB4-96CA-72AA-8C8B443E6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r="43032"/>
          <a:stretch>
            <a:fillRect/>
          </a:stretch>
        </p:blipFill>
        <p:spPr>
          <a:xfrm>
            <a:off x="4934859" y="722777"/>
            <a:ext cx="5378091" cy="620845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D66160-EC0C-D8ED-31C0-3BD98B845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96" y="0"/>
            <a:ext cx="10727603" cy="75345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D6FA1F-6AB1-8A8D-0C70-24A0C3487D65}"/>
              </a:ext>
            </a:extLst>
          </p:cNvPr>
          <p:cNvSpPr txBox="1"/>
          <p:nvPr/>
        </p:nvSpPr>
        <p:spPr>
          <a:xfrm>
            <a:off x="378862" y="1814178"/>
            <a:ext cx="79695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восприятия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575055-7921-AE0B-69B3-36B7B8F6A963}"/>
              </a:ext>
            </a:extLst>
          </p:cNvPr>
          <p:cNvSpPr txBox="1"/>
          <p:nvPr/>
        </p:nvSpPr>
        <p:spPr>
          <a:xfrm>
            <a:off x="2075543" y="2786743"/>
            <a:ext cx="2206171" cy="383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025081-35E9-0AA3-9B49-942378E5D72A}"/>
              </a:ext>
            </a:extLst>
          </p:cNvPr>
          <p:cNvSpPr txBox="1"/>
          <p:nvPr/>
        </p:nvSpPr>
        <p:spPr>
          <a:xfrm>
            <a:off x="1741714" y="2960914"/>
            <a:ext cx="285931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слуха формирует уникальный способ восприятия мира.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мира через вибрации и энергию позволяет видеть мир иначе.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по губам и наблюдательность помогают понимать окружающих и адаптироваться к жизни.</a:t>
            </a:r>
          </a:p>
        </p:txBody>
      </p:sp>
    </p:spTree>
    <p:extLst>
      <p:ext uri="{BB962C8B-B14F-4D97-AF65-F5344CB8AC3E}">
        <p14:creationId xmlns:p14="http://schemas.microsoft.com/office/powerpoint/2010/main" val="3741132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A20DB09-9C0C-A66B-24CC-CBADCC4ECF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428" y="3366323"/>
            <a:ext cx="4797690" cy="359826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DA21416-BBD6-DC67-68D5-32B7EC8FD1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380" y="595085"/>
            <a:ext cx="5307136" cy="2985264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184C0224-0394-856E-E6ED-BB3BF75495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0691813" cy="75596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0CBE30-56B6-18AC-BA83-659A91446162}"/>
              </a:ext>
            </a:extLst>
          </p:cNvPr>
          <p:cNvSpPr txBox="1"/>
          <p:nvPr/>
        </p:nvSpPr>
        <p:spPr>
          <a:xfrm>
            <a:off x="739302" y="1984443"/>
            <a:ext cx="3758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пути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732AAA-DA94-3945-BB7A-46C9138E51F6}"/>
              </a:ext>
            </a:extLst>
          </p:cNvPr>
          <p:cNvSpPr txBox="1"/>
          <p:nvPr/>
        </p:nvSpPr>
        <p:spPr>
          <a:xfrm>
            <a:off x="1901371" y="3236686"/>
            <a:ext cx="259661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школа искусств в п. Чамзинка стала отправной точкой. Рисование стало способом самовыражения, а понимание изобразительного искусства и дизайна - основой профессионального роста.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C96FCD-062A-FFEA-8131-5DA1B8DCDF28}"/>
              </a:ext>
            </a:extLst>
          </p:cNvPr>
          <p:cNvSpPr txBox="1"/>
          <p:nvPr/>
        </p:nvSpPr>
        <p:spPr>
          <a:xfrm>
            <a:off x="7053943" y="3366323"/>
            <a:ext cx="27511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школа искусств в п. Чамзинка 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398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46F7A-29ED-B976-DC18-E8AB9E10F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80B23C3-9220-A748-D5CE-98E2DEE21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457" y="600571"/>
            <a:ext cx="4373449" cy="328213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EAF35AF-DFF9-4BD2-9961-3E9ACF0588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56" y="3990056"/>
            <a:ext cx="4863555" cy="32449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96E3C7-A428-125B-5458-E4DFC80675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90" y="25137"/>
            <a:ext cx="10727603" cy="75345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1E4D0E-D779-3F99-73BB-C9B62D5CE977}"/>
              </a:ext>
            </a:extLst>
          </p:cNvPr>
          <p:cNvSpPr txBox="1"/>
          <p:nvPr/>
        </p:nvSpPr>
        <p:spPr>
          <a:xfrm>
            <a:off x="6354153" y="1509486"/>
            <a:ext cx="3830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колледже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DF309D-1FAA-FA4B-408D-8D478F64EA36}"/>
              </a:ext>
            </a:extLst>
          </p:cNvPr>
          <p:cNvSpPr txBox="1"/>
          <p:nvPr/>
        </p:nvSpPr>
        <p:spPr>
          <a:xfrm>
            <a:off x="1219201" y="3569618"/>
            <a:ext cx="244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- студент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10E60E-AE18-24CF-9EF2-AAA0B20F8CB9}"/>
              </a:ext>
            </a:extLst>
          </p:cNvPr>
          <p:cNvSpPr txBox="1"/>
          <p:nvPr/>
        </p:nvSpPr>
        <p:spPr>
          <a:xfrm>
            <a:off x="6021421" y="3015574"/>
            <a:ext cx="2986392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Поступил в Ичалковский педагогический колледж на  специальность «Графический дизайнер».</a:t>
            </a: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Приветливое отношение преподавателей и дружеская атмосфера способствовали развитию профессиональных навыков.</a:t>
            </a: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 стал стартовой площадкой для профессионального роста и самовыражения.</a:t>
            </a:r>
          </a:p>
        </p:txBody>
      </p:sp>
    </p:spTree>
    <p:extLst>
      <p:ext uri="{BB962C8B-B14F-4D97-AF65-F5344CB8AC3E}">
        <p14:creationId xmlns:p14="http://schemas.microsoft.com/office/powerpoint/2010/main" val="4270410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119F9-3192-8A5C-A5E4-87516690E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8FD5F93-F2BA-BEF9-CCA2-8335112B0B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56" y="3670875"/>
            <a:ext cx="4830302" cy="36227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778E35-123A-FF54-70BF-2C9933C84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47686" y="96608"/>
            <a:ext cx="3281461" cy="4375282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F1CD2816-F724-9337-BC4E-F35C37DC3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4912"/>
            <a:ext cx="10691813" cy="75596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486738-1BC6-0427-4656-0BBF4A33A594}"/>
              </a:ext>
            </a:extLst>
          </p:cNvPr>
          <p:cNvSpPr txBox="1"/>
          <p:nvPr/>
        </p:nvSpPr>
        <p:spPr>
          <a:xfrm>
            <a:off x="1625600" y="2087717"/>
            <a:ext cx="28723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</a:t>
            </a:r>
          </a:p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навыки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657F30-663D-4FED-EE27-3514B4C6D0EF}"/>
              </a:ext>
            </a:extLst>
          </p:cNvPr>
          <p:cNvSpPr txBox="1"/>
          <p:nvPr/>
        </p:nvSpPr>
        <p:spPr>
          <a:xfrm>
            <a:off x="1731523" y="3064214"/>
            <a:ext cx="2766459" cy="3259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1900"/>
              </a:lnSpc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логотипов: разработка уникальных визуальных идентификаторов для брендов.</a:t>
            </a:r>
          </a:p>
          <a:p>
            <a:pPr marL="285750" indent="-285750">
              <a:lnSpc>
                <a:spcPts val="1900"/>
              </a:lnSpc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типографики, цвета и композиции: освоение основ графического дизайна для создания гармоничных и привлекательных визуальных решений.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F8EF25-273E-7D64-B530-EF18B0355796}"/>
              </a:ext>
            </a:extLst>
          </p:cNvPr>
          <p:cNvSpPr txBox="1"/>
          <p:nvPr/>
        </p:nvSpPr>
        <p:spPr>
          <a:xfrm>
            <a:off x="7271812" y="3524870"/>
            <a:ext cx="18179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работы</a:t>
            </a:r>
          </a:p>
        </p:txBody>
      </p:sp>
    </p:spTree>
    <p:extLst>
      <p:ext uri="{BB962C8B-B14F-4D97-AF65-F5344CB8AC3E}">
        <p14:creationId xmlns:p14="http://schemas.microsoft.com/office/powerpoint/2010/main" val="1103339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BB469-3D6C-F9C8-C99C-ECE1FE8C3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6">
            <a:extLst>
              <a:ext uri="{FF2B5EF4-FFF2-40B4-BE49-F238E27FC236}">
                <a16:creationId xmlns:a16="http://schemas.microsoft.com/office/drawing/2014/main" id="{716F26D1-68DC-E8FA-AD33-78D2B437FC3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7454" y="3912818"/>
            <a:ext cx="4733246" cy="3036534"/>
          </a:xfrm>
          <a:prstGeom prst="rect">
            <a:avLst/>
          </a:prstGeom>
        </p:spPr>
      </p:pic>
      <p:pic>
        <p:nvPicPr>
          <p:cNvPr id="2" name="object 3">
            <a:extLst>
              <a:ext uri="{FF2B5EF4-FFF2-40B4-BE49-F238E27FC236}">
                <a16:creationId xmlns:a16="http://schemas.microsoft.com/office/drawing/2014/main" id="{FE91AE8C-A319-B3BC-766F-51BF0C6A546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7454" y="500263"/>
            <a:ext cx="4733246" cy="33347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138285-D3DA-D8E4-D7CE-2213B1446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90" y="25137"/>
            <a:ext cx="10727603" cy="75345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9BE9AC-198A-649D-DE6B-AA291387C789}"/>
              </a:ext>
            </a:extLst>
          </p:cNvPr>
          <p:cNvSpPr txBox="1"/>
          <p:nvPr/>
        </p:nvSpPr>
        <p:spPr>
          <a:xfrm>
            <a:off x="5950857" y="1480458"/>
            <a:ext cx="4159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первая победа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42DA62-C840-8767-3283-90FA24DAA672}"/>
              </a:ext>
            </a:extLst>
          </p:cNvPr>
          <p:cNvSpPr txBox="1"/>
          <p:nvPr/>
        </p:nvSpPr>
        <p:spPr>
          <a:xfrm>
            <a:off x="1219200" y="3569618"/>
            <a:ext cx="4029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«</a:t>
            </a:r>
            <a:r>
              <a:rPr lang="ru-RU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Абилимпикс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477B5C-63DF-E1C6-229E-CAD526F574A2}"/>
              </a:ext>
            </a:extLst>
          </p:cNvPr>
          <p:cNvSpPr txBox="1"/>
          <p:nvPr/>
        </p:nvSpPr>
        <p:spPr>
          <a:xfrm>
            <a:off x="6328230" y="2782595"/>
            <a:ext cx="2612570" cy="3683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Особым моментом в моей жизни </a:t>
            </a:r>
          </a:p>
          <a:p>
            <a:pPr>
              <a:lnSpc>
                <a:spcPts val="2000"/>
              </a:lnSpc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 участие в чемпионате профессионального мастерства </a:t>
            </a:r>
          </a:p>
          <a:p>
            <a:pPr>
              <a:lnSpc>
                <a:spcPts val="2000"/>
              </a:lnSpc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Абилимпикс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>
              <a:lnSpc>
                <a:spcPts val="2000"/>
              </a:lnSpc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было не просто соревнование, </a:t>
            </a:r>
          </a:p>
          <a:p>
            <a:pPr>
              <a:lnSpc>
                <a:spcPts val="2000"/>
              </a:lnSpc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было доказательство того, </a:t>
            </a:r>
          </a:p>
          <a:p>
            <a:pPr>
              <a:lnSpc>
                <a:spcPts val="2000"/>
              </a:lnSpc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мои усилия и моя</a:t>
            </a:r>
          </a:p>
          <a:p>
            <a:pPr>
              <a:lnSpc>
                <a:spcPts val="2000"/>
              </a:lnSpc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уникальность имеют значение.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735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0DD80-6311-E57C-8982-C1AFBA384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BE62E86-1C4F-3863-0099-1AF4FA68E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324" y="3779837"/>
            <a:ext cx="4191884" cy="314391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870144-5A68-1977-07F9-62C69D5461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905" y="567796"/>
            <a:ext cx="4282722" cy="3212041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47C6CE33-0B82-549D-124E-D0EC8EFE1B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0691813" cy="75596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ACDEE8F-F24E-F71E-252B-70C3E16084C7}"/>
              </a:ext>
            </a:extLst>
          </p:cNvPr>
          <p:cNvSpPr txBox="1"/>
          <p:nvPr/>
        </p:nvSpPr>
        <p:spPr>
          <a:xfrm>
            <a:off x="6887183" y="3433865"/>
            <a:ext cx="3122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Победа в </a:t>
            </a:r>
            <a:r>
              <a:rPr lang="en-US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Региональном чемпионате «</a:t>
            </a:r>
            <a:r>
              <a:rPr lang="ru-RU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Абилимпикс</a:t>
            </a:r>
            <a:r>
              <a:rPr lang="ru-RU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BA12FB-2213-0C54-F6C3-E3C496CCAB8E}"/>
              </a:ext>
            </a:extLst>
          </p:cNvPr>
          <p:cNvSpPr txBox="1"/>
          <p:nvPr/>
        </p:nvSpPr>
        <p:spPr>
          <a:xfrm>
            <a:off x="1595337" y="3103124"/>
            <a:ext cx="3068518" cy="3512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1900"/>
              </a:lnSpc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Вера в свои силы помогает преодолевать трудности и достигать поставленных целей.</a:t>
            </a:r>
          </a:p>
          <a:p>
            <a:pPr marL="285750" indent="-285750">
              <a:lnSpc>
                <a:spcPts val="1900"/>
              </a:lnSpc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 совершенству мотивирует постоянно развиваться.</a:t>
            </a:r>
          </a:p>
          <a:p>
            <a:pPr marL="285750" indent="-285750">
              <a:lnSpc>
                <a:spcPts val="1900"/>
              </a:lnSpc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горизонтов через изучение новых техник и технологий позволяет создавать   уникальные работы.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CFD6F5-238E-F598-8BC3-2646D856C2D2}"/>
              </a:ext>
            </a:extLst>
          </p:cNvPr>
          <p:cNvSpPr txBox="1"/>
          <p:nvPr/>
        </p:nvSpPr>
        <p:spPr>
          <a:xfrm>
            <a:off x="386555" y="1857983"/>
            <a:ext cx="42827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Вдохновение и целеустремленность</a:t>
            </a:r>
          </a:p>
        </p:txBody>
      </p:sp>
    </p:spTree>
    <p:extLst>
      <p:ext uri="{BB962C8B-B14F-4D97-AF65-F5344CB8AC3E}">
        <p14:creationId xmlns:p14="http://schemas.microsoft.com/office/powerpoint/2010/main" val="707784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1886A-8D3E-C9A4-3FC0-CCB96E77B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1C338D8-4B9B-88D4-C29E-B735DB17F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82" y="3779837"/>
            <a:ext cx="4597731" cy="3314773"/>
          </a:xfrm>
          <a:prstGeom prst="rect">
            <a:avLst/>
          </a:prstGeom>
        </p:spPr>
      </p:pic>
      <p:pic>
        <p:nvPicPr>
          <p:cNvPr id="18" name="object 2">
            <a:extLst>
              <a:ext uri="{FF2B5EF4-FFF2-40B4-BE49-F238E27FC236}">
                <a16:creationId xmlns:a16="http://schemas.microsoft.com/office/drawing/2014/main" id="{FE32CC3D-4402-E535-E17E-8E192F79026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3582" y="465065"/>
            <a:ext cx="4881559" cy="30113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B65EB-07AB-6DAE-B469-9B6C24A8E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90" y="25137"/>
            <a:ext cx="10727603" cy="75345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E4DFAF0-B5D4-FAF8-4D3E-7DA4E1F8EBCF}"/>
              </a:ext>
            </a:extLst>
          </p:cNvPr>
          <p:cNvSpPr txBox="1"/>
          <p:nvPr/>
        </p:nvSpPr>
        <p:spPr>
          <a:xfrm>
            <a:off x="6342434" y="3005847"/>
            <a:ext cx="2587559" cy="3426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Уникальность каждого человека делает мир разнообразным и интересным.</a:t>
            </a:r>
          </a:p>
          <a:p>
            <a:pPr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Преодоление ограничений возможно благодаря вере в себя и целеустремленности.</a:t>
            </a:r>
          </a:p>
          <a:p>
            <a:pPr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Вера в свои силы и стремление к совершенству помогают достигать успеха.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63D199-7D29-2272-75A6-2B51A75F1FF8}"/>
              </a:ext>
            </a:extLst>
          </p:cNvPr>
          <p:cNvSpPr txBox="1"/>
          <p:nvPr/>
        </p:nvSpPr>
        <p:spPr>
          <a:xfrm>
            <a:off x="5982511" y="1361872"/>
            <a:ext cx="4163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Графический дизайн – </a:t>
            </a:r>
          </a:p>
          <a:p>
            <a:pPr algn="r"/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возможность сделать мир</a:t>
            </a:r>
          </a:p>
          <a:p>
            <a:pPr algn="r"/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ярче и добрее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A668A5-150B-7C1D-ECF3-8636DBD443A2}"/>
              </a:ext>
            </a:extLst>
          </p:cNvPr>
          <p:cNvSpPr txBox="1"/>
          <p:nvPr/>
        </p:nvSpPr>
        <p:spPr>
          <a:xfrm>
            <a:off x="1313233" y="3589506"/>
            <a:ext cx="1877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Путь к успеху</a:t>
            </a:r>
          </a:p>
        </p:txBody>
      </p:sp>
    </p:spTree>
    <p:extLst>
      <p:ext uri="{BB962C8B-B14F-4D97-AF65-F5344CB8AC3E}">
        <p14:creationId xmlns:p14="http://schemas.microsoft.com/office/powerpoint/2010/main" val="1897928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4C028-4E54-1B44-7431-183FB8142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260D09C-59E9-D70B-E359-4F1A1AE5225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140"/>
          <a:stretch>
            <a:fillRect/>
          </a:stretch>
        </p:blipFill>
        <p:spPr>
          <a:xfrm>
            <a:off x="4528376" y="85590"/>
            <a:ext cx="5612329" cy="643971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79E03B-0B0D-2B50-2B67-E370FFAC57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524" y="-18222"/>
            <a:ext cx="10789337" cy="757789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8114C0-D943-B370-ECC6-463E92BD7F43}"/>
              </a:ext>
            </a:extLst>
          </p:cNvPr>
          <p:cNvSpPr txBox="1"/>
          <p:nvPr/>
        </p:nvSpPr>
        <p:spPr>
          <a:xfrm>
            <a:off x="295041" y="1897809"/>
            <a:ext cx="81333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тишина </a:t>
            </a:r>
          </a:p>
          <a:p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обретает цвет и форму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4229A8-04BF-9747-4700-38CE073C904D}"/>
              </a:ext>
            </a:extLst>
          </p:cNvPr>
          <p:cNvSpPr txBox="1"/>
          <p:nvPr/>
        </p:nvSpPr>
        <p:spPr>
          <a:xfrm>
            <a:off x="2509736" y="700392"/>
            <a:ext cx="20912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РМ </a:t>
            </a:r>
          </a:p>
          <a:p>
            <a:pPr algn="ctr"/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«Ичалковский </a:t>
            </a:r>
          </a:p>
          <a:p>
            <a:pPr algn="ctr"/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</a:t>
            </a:r>
          </a:p>
          <a:p>
            <a:pPr algn="ctr"/>
            <a:r>
              <a:rPr lang="ru-RU" sz="18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колледж»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DA9A5F-F6D7-1C65-6970-5DD58E0B09C6}"/>
              </a:ext>
            </a:extLst>
          </p:cNvPr>
          <p:cNvSpPr txBox="1"/>
          <p:nvPr/>
        </p:nvSpPr>
        <p:spPr>
          <a:xfrm>
            <a:off x="1809345" y="2831982"/>
            <a:ext cx="2791684" cy="35035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работы: </a:t>
            </a:r>
          </a:p>
          <a:p>
            <a:pPr>
              <a:lnSpc>
                <a:spcPts val="1900"/>
              </a:lnSpc>
              <a:buNone/>
            </a:pPr>
            <a:r>
              <a:rPr lang="ru-RU" b="1" i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Балуков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Кирилл Станиславович</a:t>
            </a:r>
          </a:p>
          <a:p>
            <a:pPr>
              <a:lnSpc>
                <a:spcPts val="1900"/>
              </a:lnSpc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 ГБПОУ РМ «Ичалковский педагогический колледж» </a:t>
            </a:r>
          </a:p>
          <a:p>
            <a:pPr>
              <a:lnSpc>
                <a:spcPts val="1900"/>
              </a:lnSpc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 «Графический дизайнер»</a:t>
            </a:r>
          </a:p>
          <a:p>
            <a:pPr>
              <a:lnSpc>
                <a:spcPts val="1900"/>
              </a:lnSpc>
              <a:buNone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1900"/>
              </a:lnSpc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работы:</a:t>
            </a:r>
          </a:p>
          <a:p>
            <a:pPr>
              <a:lnSpc>
                <a:spcPts val="1900"/>
              </a:lnSpc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по инклюзивному образованию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Степанова Елена Александровна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AE23DF-2883-21A9-68A6-5EDD63D21D2A}"/>
              </a:ext>
            </a:extLst>
          </p:cNvPr>
          <p:cNvSpPr txBox="1"/>
          <p:nvPr/>
        </p:nvSpPr>
        <p:spPr>
          <a:xfrm>
            <a:off x="5729591" y="5642043"/>
            <a:ext cx="3433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история успеха </a:t>
            </a:r>
          </a:p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история о том, как тишина может быть наполнена смыслом…</a:t>
            </a:r>
          </a:p>
        </p:txBody>
      </p:sp>
    </p:spTree>
    <p:extLst>
      <p:ext uri="{BB962C8B-B14F-4D97-AF65-F5344CB8AC3E}">
        <p14:creationId xmlns:p14="http://schemas.microsoft.com/office/powerpoint/2010/main" val="42370681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308</TotalTime>
  <Words>385</Words>
  <Application>Microsoft Office PowerPoint</Application>
  <PresentationFormat>Произвольный</PresentationFormat>
  <Paragraphs>62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PC</dc:creator>
  <cp:lastModifiedBy>PC</cp:lastModifiedBy>
  <cp:revision>10</cp:revision>
  <dcterms:created xsi:type="dcterms:W3CDTF">2025-10-28T16:17:58Z</dcterms:created>
  <dcterms:modified xsi:type="dcterms:W3CDTF">2025-10-29T11:48:38Z</dcterms:modified>
</cp:coreProperties>
</file>