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66" r:id="rId13"/>
    <p:sldId id="267" r:id="rId14"/>
    <p:sldId id="268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79A26A"/>
    <a:srgbClr val="00CC00"/>
    <a:srgbClr val="66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7381" autoAdjust="0"/>
  </p:normalViewPr>
  <p:slideViewPr>
    <p:cSldViewPr>
      <p:cViewPr varScale="1">
        <p:scale>
          <a:sx n="67" d="100"/>
          <a:sy n="67" d="100"/>
        </p:scale>
        <p:origin x="-139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844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367A51-1D9D-426C-BBE6-F328ECA7D6F3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822470-29E2-4510-A7BB-BAE9ADFB91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E0A53D-6CDF-43A3-93B5-FA84FBC5FD50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3F0032-F7B5-444F-BDEB-848952B527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3F0032-F7B5-444F-BDEB-848952B5273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7CB6-4296-432B-91A7-238F6630B5D2}" type="datetime1">
              <a:rPr lang="ru-RU" smtClean="0"/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D398-C856-4834-9F9E-9748D4FF89BD}" type="datetime1">
              <a:rPr lang="ru-RU" smtClean="0"/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787D2-1620-482A-AA64-43C9C2E52522}" type="datetime1">
              <a:rPr lang="ru-RU" smtClean="0"/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458B6-E679-4ECC-AAAB-59ACC56972C7}" type="datetime1">
              <a:rPr lang="ru-RU" smtClean="0"/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35B3-1F59-4945-89CF-CE07422D2024}" type="datetime1">
              <a:rPr lang="ru-RU" smtClean="0"/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FE4E3-A1DD-4EFC-A19B-5B19CE84D87E}" type="datetime1">
              <a:rPr lang="ru-RU" smtClean="0"/>
              <a:t>29.10.2025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B5960-4E47-4BAC-B6E1-BC427AFF2CCA}" type="datetime1">
              <a:rPr lang="ru-RU" smtClean="0"/>
              <a:t>29.10.2025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07C67-E275-4B66-9EB2-01604A10DDA3}" type="datetime1">
              <a:rPr lang="ru-RU" smtClean="0"/>
              <a:t>29.10.2025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88078-996F-4F29-BC3E-1F3897331160}" type="datetime1">
              <a:rPr lang="ru-RU" smtClean="0"/>
              <a:t>29.10.2025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4102-BA13-4DE2-88B5-C02E371350BE}" type="datetime1">
              <a:rPr lang="ru-RU" smtClean="0"/>
              <a:t>29.10.2025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23697-D10E-4524-928C-88C5B9843F67}" type="datetime1">
              <a:rPr lang="ru-RU" smtClean="0"/>
              <a:t>29.10.2025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7014A0-E76A-4BCC-9D9C-E314C9155940}" type="datetime1">
              <a:rPr lang="ru-RU" smtClean="0"/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Click="0">
    <p:fade/>
  </p:transition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&#1090;&#1088;&#1077;&#1085;&#1080;&#1088;&#1086;&#1074;&#1082;&#1072;-&#1080;&#1085;&#1090;&#1077;&#1088;&#1074;&#1100;&#1102;\&#1080;&#1085;&#1090;&#1077;&#1088;&#1100;&#1074;&#1100;&#1102;.MOV" TargetMode="Externa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&#1058;&#1088;&#1077;&#1085;&#1080;&#1088;&#1086;&#1074;&#1082;&#1080;%20&#1089;%20&#1084;&#1091;&#1079;&#1099;&#1082;&#1086;&#1081;.MOV" TargetMode="External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7384"/>
            <a:ext cx="9168341" cy="6885384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pSp>
        <p:nvGrpSpPr>
          <p:cNvPr id="15" name="Группа 14"/>
          <p:cNvGrpSpPr/>
          <p:nvPr/>
        </p:nvGrpSpPr>
        <p:grpSpPr bwMode="auto">
          <a:xfrm>
            <a:off x="1331640" y="1628800"/>
            <a:ext cx="6480720" cy="4968552"/>
            <a:chOff x="1691680" y="1772816"/>
            <a:chExt cx="5832648" cy="4608512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sp>
          <p:nvSpPr>
            <p:cNvPr id="14" name="Скругленный прямоугольник 13"/>
            <p:cNvSpPr/>
            <p:nvPr/>
          </p:nvSpPr>
          <p:spPr bwMode="auto">
            <a:xfrm>
              <a:off x="1691680" y="1772816"/>
              <a:ext cx="5832648" cy="4608512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30" name="Picture 6" descr="Picture background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21294" y="1910384"/>
              <a:ext cx="5544616" cy="4340739"/>
            </a:xfrm>
            <a:prstGeom prst="roundRect">
              <a:avLst/>
            </a:prstGeom>
            <a:noFill/>
            <a:ln>
              <a:solidFill>
                <a:srgbClr val="006600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relaxedInset"/>
            </a:sp3d>
          </p:spPr>
        </p:pic>
      </p:grpSp>
      <p:sp>
        <p:nvSpPr>
          <p:cNvPr id="16" name="Заголовок 15"/>
          <p:cNvSpPr>
            <a:spLocks noGrp="1"/>
          </p:cNvSpPr>
          <p:nvPr>
            <p:ph type="ctrTitle"/>
          </p:nvPr>
        </p:nvSpPr>
        <p:spPr>
          <a:xfrm>
            <a:off x="683568" y="0"/>
            <a:ext cx="7776864" cy="1700808"/>
          </a:xfrm>
          <a:prstGeom prst="roundRect">
            <a:avLst/>
          </a:prstGeom>
          <a:noFill/>
          <a:effectLst/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 prst="slope"/>
            </a:sp3d>
          </a:bodyPr>
          <a:lstStyle/>
          <a:p>
            <a:r>
              <a:rPr lang="ru-RU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Инвалидность – не приговор</a:t>
            </a:r>
            <a:r>
              <a:rPr lang="ru-RU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!</a:t>
            </a:r>
            <a:endParaRPr lang="ru-RU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21" cy="6858000"/>
          </a:xfrm>
          <a:prstGeom prst="rect">
            <a:avLst/>
          </a:prstGeom>
          <a:noFill/>
        </p:spPr>
      </p:pic>
      <p:sp>
        <p:nvSpPr>
          <p:cNvPr id="5" name="Полилиния 4"/>
          <p:cNvSpPr/>
          <p:nvPr/>
        </p:nvSpPr>
        <p:spPr>
          <a:xfrm>
            <a:off x="6084168" y="285728"/>
            <a:ext cx="3131270" cy="785818"/>
          </a:xfrm>
          <a:custGeom>
            <a:avLst/>
            <a:gdLst>
              <a:gd name="connsiteX0" fmla="*/ 0 w 5357850"/>
              <a:gd name="connsiteY0" fmla="*/ 0 h 785818"/>
              <a:gd name="connsiteX1" fmla="*/ 4964941 w 5357850"/>
              <a:gd name="connsiteY1" fmla="*/ 0 h 785818"/>
              <a:gd name="connsiteX2" fmla="*/ 5357850 w 5357850"/>
              <a:gd name="connsiteY2" fmla="*/ 392909 h 785818"/>
              <a:gd name="connsiteX3" fmla="*/ 4964941 w 5357850"/>
              <a:gd name="connsiteY3" fmla="*/ 785818 h 785818"/>
              <a:gd name="connsiteX4" fmla="*/ 0 w 5357850"/>
              <a:gd name="connsiteY4" fmla="*/ 785818 h 785818"/>
              <a:gd name="connsiteX5" fmla="*/ 392909 w 5357850"/>
              <a:gd name="connsiteY5" fmla="*/ 392909 h 785818"/>
              <a:gd name="connsiteX6" fmla="*/ 0 w 5357850"/>
              <a:gd name="connsiteY6" fmla="*/ 0 h 785818"/>
              <a:gd name="connsiteX0" fmla="*/ 0 w 5000628"/>
              <a:gd name="connsiteY0" fmla="*/ 0 h 785818"/>
              <a:gd name="connsiteX1" fmla="*/ 4964941 w 5000628"/>
              <a:gd name="connsiteY1" fmla="*/ 0 h 785818"/>
              <a:gd name="connsiteX2" fmla="*/ 5000628 w 5000628"/>
              <a:gd name="connsiteY2" fmla="*/ 392909 h 785818"/>
              <a:gd name="connsiteX3" fmla="*/ 4964941 w 5000628"/>
              <a:gd name="connsiteY3" fmla="*/ 785818 h 785818"/>
              <a:gd name="connsiteX4" fmla="*/ 0 w 5000628"/>
              <a:gd name="connsiteY4" fmla="*/ 785818 h 785818"/>
              <a:gd name="connsiteX5" fmla="*/ 392909 w 5000628"/>
              <a:gd name="connsiteY5" fmla="*/ 392909 h 785818"/>
              <a:gd name="connsiteX6" fmla="*/ 0 w 5000628"/>
              <a:gd name="connsiteY6" fmla="*/ 0 h 785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00628" h="785818">
                <a:moveTo>
                  <a:pt x="0" y="0"/>
                </a:moveTo>
                <a:lnTo>
                  <a:pt x="4964941" y="0"/>
                </a:lnTo>
                <a:lnTo>
                  <a:pt x="5000628" y="392909"/>
                </a:lnTo>
                <a:lnTo>
                  <a:pt x="4964941" y="785818"/>
                </a:lnTo>
                <a:lnTo>
                  <a:pt x="0" y="785818"/>
                </a:lnTo>
                <a:lnTo>
                  <a:pt x="392909" y="392909"/>
                </a:lnTo>
                <a:lnTo>
                  <a:pt x="0" y="0"/>
                </a:lnTo>
                <a:close/>
              </a:path>
            </a:pathLst>
          </a:custGeom>
          <a:solidFill>
            <a:srgbClr val="79A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508104" y="357166"/>
            <a:ext cx="3635896" cy="57150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Игры </a:t>
            </a:r>
            <a:r>
              <a:rPr kumimoji="0" lang="ru-RU" sz="40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179512" y="1268760"/>
            <a:ext cx="8784976" cy="4824536"/>
            <a:chOff x="179512" y="1268760"/>
            <a:chExt cx="8784976" cy="4824536"/>
          </a:xfrm>
        </p:grpSpPr>
        <p:sp>
          <p:nvSpPr>
            <p:cNvPr id="8" name="Скругленный прямоугольник 7"/>
            <p:cNvSpPr/>
            <p:nvPr/>
          </p:nvSpPr>
          <p:spPr>
            <a:xfrm rot="5400000">
              <a:off x="6732240" y="836712"/>
              <a:ext cx="1800200" cy="2664296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7" name="Рисунок 6" descr="g8gFkBnvMSGnMv8g0Ql_go0fj0lMQq6GW-045wUXvMEYOgGf-DR9uF1NLEroPfWm2KYkGYJx_Bd0HdUeOc1FkeFa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200" y="1340768"/>
              <a:ext cx="2520280" cy="1656184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sp>
          <p:nvSpPr>
            <p:cNvPr id="13" name="Скругленный прямоугольник 12"/>
            <p:cNvSpPr/>
            <p:nvPr/>
          </p:nvSpPr>
          <p:spPr>
            <a:xfrm rot="5400000">
              <a:off x="3707904" y="836712"/>
              <a:ext cx="1800200" cy="2664296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 rot="5400000">
              <a:off x="683568" y="836712"/>
              <a:ext cx="1800200" cy="2664296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9" name="Скругленный прямоугольник 18"/>
            <p:cNvSpPr/>
            <p:nvPr/>
          </p:nvSpPr>
          <p:spPr>
            <a:xfrm rot="5400000">
              <a:off x="611560" y="3861048"/>
              <a:ext cx="1800200" cy="2664296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Скругленный прямоугольник 19"/>
            <p:cNvSpPr/>
            <p:nvPr/>
          </p:nvSpPr>
          <p:spPr>
            <a:xfrm rot="5400000">
              <a:off x="3707904" y="3861048"/>
              <a:ext cx="1800200" cy="2664296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Скругленный прямоугольник 20"/>
            <p:cNvSpPr/>
            <p:nvPr/>
          </p:nvSpPr>
          <p:spPr>
            <a:xfrm rot="5400000">
              <a:off x="6732240" y="3861048"/>
              <a:ext cx="1800200" cy="2664296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22" name="Рисунок 21" descr="photo_2025-10-25_16-03-39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47864" y="1340768"/>
              <a:ext cx="2520280" cy="1631544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23" name="Рисунок 22" descr="photo_2025-10-25_16-03-42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72200" y="4365104"/>
              <a:ext cx="2520280" cy="1656184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24" name="Рисунок 23" descr="swyQmEiE_BdKpIO37BrKkFGtE5zoMdaaPq_RY1loI3oVQTXjoX2DAWXPKDFGS0VDZv-0SkC1YRSu-zEg9QOOBvj9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3528" y="1340768"/>
              <a:ext cx="2518971" cy="1678658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25" name="Рисунок 24" descr="tBaaNIrs3_hFdBJQ99b-IMjTH6CZrAug5in-MrNDv8CyATPN6_Y5wVmAN0Fxgz5jDOCdgxwBBVlaZdUO6ir8tXr2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1520" y="4365104"/>
              <a:ext cx="2520280" cy="1656184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26" name="Рисунок 25" descr="q15F43CwiHNrD8tDLR_htbWbNUK3XU2rgDF3XKmzyWBqlib284rnnyYfwzwUJBKVPO013IyKqCy4T7knbsp2CKmP.jpg"/>
            <p:cNvPicPr>
              <a:picLocks noChangeAspect="1"/>
            </p:cNvPicPr>
            <p:nvPr/>
          </p:nvPicPr>
          <p:blipFill>
            <a:blip r:embed="rId8" cstate="print"/>
            <a:srcRect l="4892" r="4609"/>
            <a:stretch>
              <a:fillRect/>
            </a:stretch>
          </p:blipFill>
          <p:spPr>
            <a:xfrm>
              <a:off x="3347864" y="4365104"/>
              <a:ext cx="2520280" cy="1627550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sp>
        <p:nvSpPr>
          <p:cNvPr id="27" name="TextBox 26"/>
          <p:cNvSpPr txBox="1"/>
          <p:nvPr/>
        </p:nvSpPr>
        <p:spPr>
          <a:xfrm>
            <a:off x="467544" y="3068960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Сочи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491880" y="3068960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Саранск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228184" y="3068960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Санкт-Петербург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79512" y="6093296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Нижний Новгород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563888" y="6093296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Дзержинск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588224" y="6093296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Балаково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5" name="Полилиния 4"/>
          <p:cNvSpPr/>
          <p:nvPr/>
        </p:nvSpPr>
        <p:spPr>
          <a:xfrm>
            <a:off x="3779912" y="285728"/>
            <a:ext cx="5435526" cy="785818"/>
          </a:xfrm>
          <a:custGeom>
            <a:avLst/>
            <a:gdLst>
              <a:gd name="connsiteX0" fmla="*/ 0 w 5357850"/>
              <a:gd name="connsiteY0" fmla="*/ 0 h 785818"/>
              <a:gd name="connsiteX1" fmla="*/ 4964941 w 5357850"/>
              <a:gd name="connsiteY1" fmla="*/ 0 h 785818"/>
              <a:gd name="connsiteX2" fmla="*/ 5357850 w 5357850"/>
              <a:gd name="connsiteY2" fmla="*/ 392909 h 785818"/>
              <a:gd name="connsiteX3" fmla="*/ 4964941 w 5357850"/>
              <a:gd name="connsiteY3" fmla="*/ 785818 h 785818"/>
              <a:gd name="connsiteX4" fmla="*/ 0 w 5357850"/>
              <a:gd name="connsiteY4" fmla="*/ 785818 h 785818"/>
              <a:gd name="connsiteX5" fmla="*/ 392909 w 5357850"/>
              <a:gd name="connsiteY5" fmla="*/ 392909 h 785818"/>
              <a:gd name="connsiteX6" fmla="*/ 0 w 5357850"/>
              <a:gd name="connsiteY6" fmla="*/ 0 h 785818"/>
              <a:gd name="connsiteX0" fmla="*/ 0 w 5000628"/>
              <a:gd name="connsiteY0" fmla="*/ 0 h 785818"/>
              <a:gd name="connsiteX1" fmla="*/ 4964941 w 5000628"/>
              <a:gd name="connsiteY1" fmla="*/ 0 h 785818"/>
              <a:gd name="connsiteX2" fmla="*/ 5000628 w 5000628"/>
              <a:gd name="connsiteY2" fmla="*/ 392909 h 785818"/>
              <a:gd name="connsiteX3" fmla="*/ 4964941 w 5000628"/>
              <a:gd name="connsiteY3" fmla="*/ 785818 h 785818"/>
              <a:gd name="connsiteX4" fmla="*/ 0 w 5000628"/>
              <a:gd name="connsiteY4" fmla="*/ 785818 h 785818"/>
              <a:gd name="connsiteX5" fmla="*/ 392909 w 5000628"/>
              <a:gd name="connsiteY5" fmla="*/ 392909 h 785818"/>
              <a:gd name="connsiteX6" fmla="*/ 0 w 5000628"/>
              <a:gd name="connsiteY6" fmla="*/ 0 h 785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00628" h="785818">
                <a:moveTo>
                  <a:pt x="0" y="0"/>
                </a:moveTo>
                <a:lnTo>
                  <a:pt x="4964941" y="0"/>
                </a:lnTo>
                <a:lnTo>
                  <a:pt x="5000628" y="392909"/>
                </a:lnTo>
                <a:lnTo>
                  <a:pt x="4964941" y="785818"/>
                </a:lnTo>
                <a:lnTo>
                  <a:pt x="0" y="785818"/>
                </a:lnTo>
                <a:lnTo>
                  <a:pt x="392909" y="392909"/>
                </a:lnTo>
                <a:lnTo>
                  <a:pt x="0" y="0"/>
                </a:lnTo>
                <a:close/>
              </a:path>
            </a:pathLst>
          </a:custGeom>
          <a:solidFill>
            <a:srgbClr val="79A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929058" y="357166"/>
            <a:ext cx="5214942" cy="57150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Лучший игрок матча </a:t>
            </a:r>
            <a:r>
              <a:rPr kumimoji="0" lang="ru-RU" sz="40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395536" y="1268760"/>
            <a:ext cx="8280920" cy="5328592"/>
            <a:chOff x="395536" y="1268760"/>
            <a:chExt cx="8280920" cy="5328592"/>
          </a:xfrm>
        </p:grpSpPr>
        <p:grpSp>
          <p:nvGrpSpPr>
            <p:cNvPr id="12" name="Группа 11"/>
            <p:cNvGrpSpPr/>
            <p:nvPr/>
          </p:nvGrpSpPr>
          <p:grpSpPr>
            <a:xfrm>
              <a:off x="395536" y="1268760"/>
              <a:ext cx="3888432" cy="5328592"/>
              <a:chOff x="611560" y="1268760"/>
              <a:chExt cx="3888432" cy="5328592"/>
            </a:xfrm>
          </p:grpSpPr>
          <p:sp>
            <p:nvSpPr>
              <p:cNvPr id="8" name="Скругленный прямоугольник 7"/>
              <p:cNvSpPr/>
              <p:nvPr/>
            </p:nvSpPr>
            <p:spPr>
              <a:xfrm>
                <a:off x="611560" y="1268760"/>
                <a:ext cx="3888432" cy="5328592"/>
              </a:xfrm>
              <a:prstGeom prst="roundRect">
                <a:avLst/>
              </a:prstGeom>
              <a:solidFill>
                <a:srgbClr val="79A26A"/>
              </a:solidFill>
              <a:ln>
                <a:solidFill>
                  <a:srgbClr val="006600"/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pic>
            <p:nvPicPr>
              <p:cNvPr id="10" name="Рисунок 9" descr="Лучший игрок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755576" y="1412776"/>
                <a:ext cx="3618402" cy="5040560"/>
              </a:xfrm>
              <a:prstGeom prst="roundRect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</p:pic>
        </p:grpSp>
        <p:grpSp>
          <p:nvGrpSpPr>
            <p:cNvPr id="14" name="Группа 13"/>
            <p:cNvGrpSpPr/>
            <p:nvPr/>
          </p:nvGrpSpPr>
          <p:grpSpPr>
            <a:xfrm>
              <a:off x="4788024" y="2636912"/>
              <a:ext cx="3888432" cy="1800200"/>
              <a:chOff x="5004048" y="1268760"/>
              <a:chExt cx="3888432" cy="1800200"/>
            </a:xfrm>
          </p:grpSpPr>
          <p:sp>
            <p:nvSpPr>
              <p:cNvPr id="11" name="Скругленный прямоугольник 10"/>
              <p:cNvSpPr/>
              <p:nvPr/>
            </p:nvSpPr>
            <p:spPr>
              <a:xfrm>
                <a:off x="5004048" y="1268760"/>
                <a:ext cx="3888432" cy="1800200"/>
              </a:xfrm>
              <a:prstGeom prst="roundRect">
                <a:avLst/>
              </a:prstGeom>
              <a:solidFill>
                <a:srgbClr val="79A26A"/>
              </a:solidFill>
              <a:ln>
                <a:solidFill>
                  <a:srgbClr val="006600"/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5364088" y="1412776"/>
                <a:ext cx="3168352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    27 марта 2023 года на 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 Всероссийском фестивале адаптивного хоккея был признан лучшим игроком матча  </a:t>
                </a:r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4021" cy="6858000"/>
          </a:xfrm>
          <a:prstGeom prst="rect">
            <a:avLst/>
          </a:prstGeom>
          <a:noFill/>
        </p:spPr>
      </p:pic>
      <p:sp>
        <p:nvSpPr>
          <p:cNvPr id="5" name="Полилиния 4"/>
          <p:cNvSpPr/>
          <p:nvPr/>
        </p:nvSpPr>
        <p:spPr>
          <a:xfrm>
            <a:off x="4932040" y="285728"/>
            <a:ext cx="4283398" cy="785818"/>
          </a:xfrm>
          <a:custGeom>
            <a:avLst/>
            <a:gdLst>
              <a:gd name="connsiteX0" fmla="*/ 0 w 5357850"/>
              <a:gd name="connsiteY0" fmla="*/ 0 h 785818"/>
              <a:gd name="connsiteX1" fmla="*/ 4964941 w 5357850"/>
              <a:gd name="connsiteY1" fmla="*/ 0 h 785818"/>
              <a:gd name="connsiteX2" fmla="*/ 5357850 w 5357850"/>
              <a:gd name="connsiteY2" fmla="*/ 392909 h 785818"/>
              <a:gd name="connsiteX3" fmla="*/ 4964941 w 5357850"/>
              <a:gd name="connsiteY3" fmla="*/ 785818 h 785818"/>
              <a:gd name="connsiteX4" fmla="*/ 0 w 5357850"/>
              <a:gd name="connsiteY4" fmla="*/ 785818 h 785818"/>
              <a:gd name="connsiteX5" fmla="*/ 392909 w 5357850"/>
              <a:gd name="connsiteY5" fmla="*/ 392909 h 785818"/>
              <a:gd name="connsiteX6" fmla="*/ 0 w 5357850"/>
              <a:gd name="connsiteY6" fmla="*/ 0 h 785818"/>
              <a:gd name="connsiteX0" fmla="*/ 0 w 5000628"/>
              <a:gd name="connsiteY0" fmla="*/ 0 h 785818"/>
              <a:gd name="connsiteX1" fmla="*/ 4964941 w 5000628"/>
              <a:gd name="connsiteY1" fmla="*/ 0 h 785818"/>
              <a:gd name="connsiteX2" fmla="*/ 5000628 w 5000628"/>
              <a:gd name="connsiteY2" fmla="*/ 392909 h 785818"/>
              <a:gd name="connsiteX3" fmla="*/ 4964941 w 5000628"/>
              <a:gd name="connsiteY3" fmla="*/ 785818 h 785818"/>
              <a:gd name="connsiteX4" fmla="*/ 0 w 5000628"/>
              <a:gd name="connsiteY4" fmla="*/ 785818 h 785818"/>
              <a:gd name="connsiteX5" fmla="*/ 392909 w 5000628"/>
              <a:gd name="connsiteY5" fmla="*/ 392909 h 785818"/>
              <a:gd name="connsiteX6" fmla="*/ 0 w 5000628"/>
              <a:gd name="connsiteY6" fmla="*/ 0 h 785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00628" h="785818">
                <a:moveTo>
                  <a:pt x="0" y="0"/>
                </a:moveTo>
                <a:lnTo>
                  <a:pt x="4964941" y="0"/>
                </a:lnTo>
                <a:lnTo>
                  <a:pt x="5000628" y="392909"/>
                </a:lnTo>
                <a:lnTo>
                  <a:pt x="4964941" y="785818"/>
                </a:lnTo>
                <a:lnTo>
                  <a:pt x="0" y="785818"/>
                </a:lnTo>
                <a:lnTo>
                  <a:pt x="392909" y="392909"/>
                </a:lnTo>
                <a:lnTo>
                  <a:pt x="0" y="0"/>
                </a:lnTo>
                <a:close/>
              </a:path>
            </a:pathLst>
          </a:custGeom>
          <a:solidFill>
            <a:srgbClr val="79A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644008" y="357166"/>
            <a:ext cx="4499992" cy="57150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dirty="0" smtClean="0"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Интервью </a:t>
            </a:r>
            <a:r>
              <a:rPr kumimoji="0" lang="ru-RU" sz="40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1916832"/>
            <a:ext cx="8229600" cy="4525963"/>
          </a:xfrm>
          <a:prstGeom prst="rect">
            <a:avLst/>
          </a:prstGeom>
          <a:solidFill>
            <a:srgbClr val="79A26A"/>
          </a:solidFill>
          <a:ln>
            <a:solidFill>
              <a:srgbClr val="0066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интерьвью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rcRect t="26402"/>
          <a:stretch>
            <a:fillRect/>
          </a:stretch>
        </p:blipFill>
        <p:spPr>
          <a:xfrm>
            <a:off x="683568" y="1988840"/>
            <a:ext cx="7925078" cy="437448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21" cy="6858000"/>
          </a:xfrm>
          <a:prstGeom prst="rect">
            <a:avLst/>
          </a:prstGeom>
          <a:noFill/>
        </p:spPr>
      </p:pic>
      <p:sp>
        <p:nvSpPr>
          <p:cNvPr id="5" name="Полилиния 4"/>
          <p:cNvSpPr/>
          <p:nvPr/>
        </p:nvSpPr>
        <p:spPr>
          <a:xfrm>
            <a:off x="3923928" y="285728"/>
            <a:ext cx="5291510" cy="785818"/>
          </a:xfrm>
          <a:custGeom>
            <a:avLst/>
            <a:gdLst>
              <a:gd name="connsiteX0" fmla="*/ 0 w 5357850"/>
              <a:gd name="connsiteY0" fmla="*/ 0 h 785818"/>
              <a:gd name="connsiteX1" fmla="*/ 4964941 w 5357850"/>
              <a:gd name="connsiteY1" fmla="*/ 0 h 785818"/>
              <a:gd name="connsiteX2" fmla="*/ 5357850 w 5357850"/>
              <a:gd name="connsiteY2" fmla="*/ 392909 h 785818"/>
              <a:gd name="connsiteX3" fmla="*/ 4964941 w 5357850"/>
              <a:gd name="connsiteY3" fmla="*/ 785818 h 785818"/>
              <a:gd name="connsiteX4" fmla="*/ 0 w 5357850"/>
              <a:gd name="connsiteY4" fmla="*/ 785818 h 785818"/>
              <a:gd name="connsiteX5" fmla="*/ 392909 w 5357850"/>
              <a:gd name="connsiteY5" fmla="*/ 392909 h 785818"/>
              <a:gd name="connsiteX6" fmla="*/ 0 w 5357850"/>
              <a:gd name="connsiteY6" fmla="*/ 0 h 785818"/>
              <a:gd name="connsiteX0" fmla="*/ 0 w 5000628"/>
              <a:gd name="connsiteY0" fmla="*/ 0 h 785818"/>
              <a:gd name="connsiteX1" fmla="*/ 4964941 w 5000628"/>
              <a:gd name="connsiteY1" fmla="*/ 0 h 785818"/>
              <a:gd name="connsiteX2" fmla="*/ 5000628 w 5000628"/>
              <a:gd name="connsiteY2" fmla="*/ 392909 h 785818"/>
              <a:gd name="connsiteX3" fmla="*/ 4964941 w 5000628"/>
              <a:gd name="connsiteY3" fmla="*/ 785818 h 785818"/>
              <a:gd name="connsiteX4" fmla="*/ 0 w 5000628"/>
              <a:gd name="connsiteY4" fmla="*/ 785818 h 785818"/>
              <a:gd name="connsiteX5" fmla="*/ 392909 w 5000628"/>
              <a:gd name="connsiteY5" fmla="*/ 392909 h 785818"/>
              <a:gd name="connsiteX6" fmla="*/ 0 w 5000628"/>
              <a:gd name="connsiteY6" fmla="*/ 0 h 785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00628" h="785818">
                <a:moveTo>
                  <a:pt x="0" y="0"/>
                </a:moveTo>
                <a:lnTo>
                  <a:pt x="4964941" y="0"/>
                </a:lnTo>
                <a:lnTo>
                  <a:pt x="5000628" y="392909"/>
                </a:lnTo>
                <a:lnTo>
                  <a:pt x="4964941" y="785818"/>
                </a:lnTo>
                <a:lnTo>
                  <a:pt x="0" y="785818"/>
                </a:lnTo>
                <a:lnTo>
                  <a:pt x="392909" y="392909"/>
                </a:lnTo>
                <a:lnTo>
                  <a:pt x="0" y="0"/>
                </a:lnTo>
                <a:close/>
              </a:path>
            </a:pathLst>
          </a:custGeom>
          <a:solidFill>
            <a:srgbClr val="79A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929058" y="357166"/>
            <a:ext cx="5214942" cy="57150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4000" noProof="0" dirty="0" smtClean="0"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Мечты сбываются! </a:t>
            </a:r>
            <a:r>
              <a:rPr lang="ru-RU" sz="4000" dirty="0" smtClean="0"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40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395536" y="1268760"/>
            <a:ext cx="8352928" cy="5328592"/>
            <a:chOff x="395536" y="1268760"/>
            <a:chExt cx="8352928" cy="5328592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4860032" y="1268760"/>
              <a:ext cx="3888432" cy="5328592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148064" y="1484784"/>
              <a:ext cx="3312368" cy="4801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274638" algn="just"/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сентября </a:t>
              </a:r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2025 года сбылась моя заветная мечта: я выпустился из Темниковского детского дома-интерната – начал взрослую самостоятельную жизнь. </a:t>
              </a:r>
            </a:p>
            <a:p>
              <a:pPr indent="274638" algn="just"/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Сейчас я студент Темниковского сельскохозяйственного колледжа обучаюсь по специальности «Экономика и бухгалтерский учет (по отраслям)». </a:t>
              </a:r>
            </a:p>
            <a:p>
              <a:pPr indent="274638" algn="just"/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Получить диплом и стать квалифицированным специалистом – это моя вторая мечта!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2" name="Группа 11"/>
            <p:cNvGrpSpPr/>
            <p:nvPr/>
          </p:nvGrpSpPr>
          <p:grpSpPr>
            <a:xfrm>
              <a:off x="395536" y="1268760"/>
              <a:ext cx="3888432" cy="5328592"/>
              <a:chOff x="395536" y="1268760"/>
              <a:chExt cx="3888432" cy="5328592"/>
            </a:xfrm>
          </p:grpSpPr>
          <p:sp>
            <p:nvSpPr>
              <p:cNvPr id="8" name="Скругленный прямоугольник 7"/>
              <p:cNvSpPr/>
              <p:nvPr/>
            </p:nvSpPr>
            <p:spPr>
              <a:xfrm>
                <a:off x="395536" y="1268760"/>
                <a:ext cx="3888432" cy="5328592"/>
              </a:xfrm>
              <a:prstGeom prst="roundRect">
                <a:avLst/>
              </a:prstGeom>
              <a:solidFill>
                <a:srgbClr val="79A26A"/>
              </a:solidFill>
              <a:ln>
                <a:solidFill>
                  <a:srgbClr val="006600"/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pic>
            <p:nvPicPr>
              <p:cNvPr id="9" name="Рисунок 8" descr="я люблю колледж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467544" y="1412776"/>
                <a:ext cx="3744416" cy="4968552"/>
              </a:xfrm>
              <a:prstGeom prst="roundRect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</p:pic>
        </p:grp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" y="0"/>
            <a:ext cx="9144021" cy="6858000"/>
          </a:xfrm>
          <a:prstGeom prst="rect">
            <a:avLst/>
          </a:prstGeom>
          <a:noFill/>
        </p:spPr>
      </p:pic>
      <p:grpSp>
        <p:nvGrpSpPr>
          <p:cNvPr id="10" name="Группа 9"/>
          <p:cNvGrpSpPr/>
          <p:nvPr/>
        </p:nvGrpSpPr>
        <p:grpSpPr>
          <a:xfrm>
            <a:off x="179512" y="1988840"/>
            <a:ext cx="8712968" cy="2952328"/>
            <a:chOff x="179512" y="1988840"/>
            <a:chExt cx="8712968" cy="2952328"/>
          </a:xfrm>
        </p:grpSpPr>
        <p:sp>
          <p:nvSpPr>
            <p:cNvPr id="9" name="Скругленный прямоугольник 8"/>
            <p:cNvSpPr/>
            <p:nvPr/>
          </p:nvSpPr>
          <p:spPr>
            <a:xfrm rot="5400000">
              <a:off x="3059832" y="-891480"/>
              <a:ext cx="2952328" cy="8712968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39552" y="1988840"/>
              <a:ext cx="8280920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ru-RU" sz="2000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just"/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Участник: Алексеев Денис Андреевич</a:t>
              </a:r>
            </a:p>
            <a:p>
              <a:pPr algn="just"/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Специальность: 38.02.01. «Экономика и бухгалтерский учет </a:t>
              </a:r>
            </a:p>
            <a:p>
              <a:pPr algn="just"/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(по отраслям)»   </a:t>
              </a:r>
            </a:p>
            <a:p>
              <a:pPr algn="just"/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Название образовательной организации: ГБПОУ РМ «Темниковский сельскохозяйственный колледж» </a:t>
              </a:r>
            </a:p>
            <a:p>
              <a:pPr algn="just"/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Руководитель работы: преподаватель общеобразовательных дисциплин Грицкова Н.С.</a:t>
              </a:r>
              <a:endParaRPr lang="ru-RU" sz="2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467544" y="404664"/>
            <a:ext cx="82089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Информация </a:t>
            </a:r>
            <a:endParaRPr lang="ru-RU" sz="440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2578359"/>
            <a:ext cx="84249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r>
              <a:rPr lang="ru-RU" sz="4400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8229600" cy="1066130"/>
          </a:xfrm>
        </p:spPr>
        <p:txBody>
          <a:bodyPr/>
          <a:lstStyle/>
          <a:p>
            <a:r>
              <a:rPr lang="ru-RU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Давайте знакомиться!</a:t>
            </a:r>
            <a:endParaRPr lang="ru-RU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323528" y="1340768"/>
            <a:ext cx="8280920" cy="5256584"/>
            <a:chOff x="323528" y="1340768"/>
            <a:chExt cx="8280920" cy="5256584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23528" y="1340768"/>
              <a:ext cx="8280920" cy="5256584"/>
              <a:chOff x="395536" y="332656"/>
              <a:chExt cx="8280920" cy="5256584"/>
            </a:xfrm>
          </p:grpSpPr>
          <p:sp>
            <p:nvSpPr>
              <p:cNvPr id="6" name="Скругленный прямоугольник 5"/>
              <p:cNvSpPr/>
              <p:nvPr/>
            </p:nvSpPr>
            <p:spPr>
              <a:xfrm>
                <a:off x="395536" y="332656"/>
                <a:ext cx="3672408" cy="5256584"/>
              </a:xfrm>
              <a:prstGeom prst="roundRect">
                <a:avLst/>
              </a:prstGeom>
              <a:solidFill>
                <a:srgbClr val="79A26A"/>
              </a:solidFill>
              <a:ln>
                <a:solidFill>
                  <a:srgbClr val="006600"/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pic>
            <p:nvPicPr>
              <p:cNvPr id="5" name="Рисунок 4" descr="Au3tgfWXvgMpSHwM2-2nyMW0_Zlf7T4MmEgLa-NzUziJOMROXwAhsgPvtWvI8SCSuVzqvvMIDtIwluuhGeoFWFWd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11560" y="548680"/>
                <a:ext cx="3240360" cy="4855478"/>
              </a:xfrm>
              <a:prstGeom prst="roundRect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</p:pic>
          <p:sp>
            <p:nvSpPr>
              <p:cNvPr id="8" name="Скругленный прямоугольник 7"/>
              <p:cNvSpPr/>
              <p:nvPr/>
            </p:nvSpPr>
            <p:spPr>
              <a:xfrm>
                <a:off x="5004048" y="332656"/>
                <a:ext cx="3672408" cy="5256584"/>
              </a:xfrm>
              <a:prstGeom prst="roundRect">
                <a:avLst/>
              </a:prstGeom>
              <a:solidFill>
                <a:srgbClr val="79A26A"/>
              </a:solidFill>
              <a:ln>
                <a:solidFill>
                  <a:srgbClr val="006600"/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5076056" y="1628800"/>
              <a:ext cx="3384376" cy="40934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dirty="0" smtClean="0"/>
                <a:t>       </a:t>
              </a:r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Меня зовут Алексеев Денис. Мне 18 лет. Я родился в городе Новосибирске. Сразу после рождения я оказался в Куйбышевском специализированном доме ребенка, с 4 лет воспитывался в Темниковском детском доме-интернате для детей с физическими недостатками. Я - инвалид детства . </a:t>
              </a:r>
              <a:endParaRPr lang="ru-RU" sz="2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6" name="Полилиния 5"/>
          <p:cNvSpPr/>
          <p:nvPr/>
        </p:nvSpPr>
        <p:spPr>
          <a:xfrm>
            <a:off x="3357554" y="285728"/>
            <a:ext cx="5857884" cy="785818"/>
          </a:xfrm>
          <a:custGeom>
            <a:avLst/>
            <a:gdLst>
              <a:gd name="connsiteX0" fmla="*/ 0 w 6215106"/>
              <a:gd name="connsiteY0" fmla="*/ 0 h 785818"/>
              <a:gd name="connsiteX1" fmla="*/ 5822197 w 6215106"/>
              <a:gd name="connsiteY1" fmla="*/ 0 h 785818"/>
              <a:gd name="connsiteX2" fmla="*/ 6215106 w 6215106"/>
              <a:gd name="connsiteY2" fmla="*/ 392909 h 785818"/>
              <a:gd name="connsiteX3" fmla="*/ 5822197 w 6215106"/>
              <a:gd name="connsiteY3" fmla="*/ 785818 h 785818"/>
              <a:gd name="connsiteX4" fmla="*/ 0 w 6215106"/>
              <a:gd name="connsiteY4" fmla="*/ 785818 h 785818"/>
              <a:gd name="connsiteX5" fmla="*/ 392909 w 6215106"/>
              <a:gd name="connsiteY5" fmla="*/ 392909 h 785818"/>
              <a:gd name="connsiteX6" fmla="*/ 0 w 6215106"/>
              <a:gd name="connsiteY6" fmla="*/ 0 h 785818"/>
              <a:gd name="connsiteX0" fmla="*/ 0 w 5857884"/>
              <a:gd name="connsiteY0" fmla="*/ 0 h 785818"/>
              <a:gd name="connsiteX1" fmla="*/ 5822197 w 5857884"/>
              <a:gd name="connsiteY1" fmla="*/ 0 h 785818"/>
              <a:gd name="connsiteX2" fmla="*/ 5857884 w 5857884"/>
              <a:gd name="connsiteY2" fmla="*/ 392909 h 785818"/>
              <a:gd name="connsiteX3" fmla="*/ 5822197 w 5857884"/>
              <a:gd name="connsiteY3" fmla="*/ 785818 h 785818"/>
              <a:gd name="connsiteX4" fmla="*/ 0 w 5857884"/>
              <a:gd name="connsiteY4" fmla="*/ 785818 h 785818"/>
              <a:gd name="connsiteX5" fmla="*/ 392909 w 5857884"/>
              <a:gd name="connsiteY5" fmla="*/ 392909 h 785818"/>
              <a:gd name="connsiteX6" fmla="*/ 0 w 5857884"/>
              <a:gd name="connsiteY6" fmla="*/ 0 h 785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57884" h="785818">
                <a:moveTo>
                  <a:pt x="0" y="0"/>
                </a:moveTo>
                <a:lnTo>
                  <a:pt x="5822197" y="0"/>
                </a:lnTo>
                <a:lnTo>
                  <a:pt x="5857884" y="392909"/>
                </a:lnTo>
                <a:lnTo>
                  <a:pt x="5822197" y="785818"/>
                </a:lnTo>
                <a:lnTo>
                  <a:pt x="0" y="785818"/>
                </a:lnTo>
                <a:lnTo>
                  <a:pt x="392909" y="392909"/>
                </a:lnTo>
                <a:lnTo>
                  <a:pt x="0" y="0"/>
                </a:lnTo>
                <a:close/>
              </a:path>
            </a:pathLst>
          </a:custGeom>
          <a:solidFill>
            <a:srgbClr val="79A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40" y="214290"/>
            <a:ext cx="6000760" cy="857256"/>
          </a:xfrm>
          <a:noFill/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Жизнь в доме малютке </a:t>
            </a:r>
            <a:endParaRPr lang="ru-RU" sz="3200" dirty="0">
              <a:solidFill>
                <a:schemeClr val="bg1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251520" y="1340768"/>
            <a:ext cx="8619300" cy="4464496"/>
            <a:chOff x="251520" y="1340768"/>
            <a:chExt cx="8619300" cy="4464496"/>
          </a:xfrm>
        </p:grpSpPr>
        <p:sp>
          <p:nvSpPr>
            <p:cNvPr id="7" name="Скругленный прямоугольник 6"/>
            <p:cNvSpPr/>
            <p:nvPr/>
          </p:nvSpPr>
          <p:spPr>
            <a:xfrm rot="5400000">
              <a:off x="672738" y="919550"/>
              <a:ext cx="1872208" cy="2714644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 rot="5400000">
              <a:off x="3625066" y="919550"/>
              <a:ext cx="1872208" cy="2714644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 rot="5400000">
              <a:off x="6577394" y="919550"/>
              <a:ext cx="1872208" cy="2714644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 rot="5400000">
              <a:off x="672738" y="3511838"/>
              <a:ext cx="1872208" cy="2714644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 rot="5400000">
              <a:off x="3625066" y="3511838"/>
              <a:ext cx="1872208" cy="2714644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 rot="5400000">
              <a:off x="6577394" y="3439830"/>
              <a:ext cx="1872208" cy="2714644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9" name="Рисунок 18" descr="photo_2025-10-27_17-51-30.jpg"/>
            <p:cNvPicPr>
              <a:picLocks noChangeAspect="1"/>
            </p:cNvPicPr>
            <p:nvPr/>
          </p:nvPicPr>
          <p:blipFill>
            <a:blip r:embed="rId3" cstate="print"/>
            <a:srcRect l="14571" t="10430" r="13907" b="9108"/>
            <a:stretch>
              <a:fillRect/>
            </a:stretch>
          </p:blipFill>
          <p:spPr>
            <a:xfrm rot="16200000">
              <a:off x="755576" y="980728"/>
              <a:ext cx="1728192" cy="2592288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12" name="Рисунок 11" descr="photo_2025-10-27_17-51-31.jpg"/>
            <p:cNvPicPr>
              <a:picLocks noChangeAspect="1"/>
            </p:cNvPicPr>
            <p:nvPr/>
          </p:nvPicPr>
          <p:blipFill>
            <a:blip r:embed="rId4" cstate="print"/>
            <a:srcRect l="11668" t="7250" r="12733" b="6651"/>
            <a:stretch>
              <a:fillRect/>
            </a:stretch>
          </p:blipFill>
          <p:spPr>
            <a:xfrm rot="16200000">
              <a:off x="3694735" y="993901"/>
              <a:ext cx="1754536" cy="2592288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13" name="Рисунок 12" descr="photo_2025-10-27_17-51-32.jpg"/>
            <p:cNvPicPr>
              <a:picLocks noChangeAspect="1"/>
            </p:cNvPicPr>
            <p:nvPr/>
          </p:nvPicPr>
          <p:blipFill>
            <a:blip r:embed="rId5" cstate="print"/>
            <a:srcRect l="7730" t="7730" r="7240" b="11105"/>
            <a:stretch>
              <a:fillRect/>
            </a:stretch>
          </p:blipFill>
          <p:spPr>
            <a:xfrm>
              <a:off x="6228184" y="1412776"/>
              <a:ext cx="2592288" cy="1752741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14" name="Рисунок 13" descr="photo_2025-10-27_17-51-33.jpg"/>
            <p:cNvPicPr>
              <a:picLocks noChangeAspect="1"/>
            </p:cNvPicPr>
            <p:nvPr/>
          </p:nvPicPr>
          <p:blipFill>
            <a:blip r:embed="rId6" cstate="print"/>
            <a:srcRect l="14601" t="12600" r="9800" b="8651"/>
            <a:stretch>
              <a:fillRect/>
            </a:stretch>
          </p:blipFill>
          <p:spPr>
            <a:xfrm rot="16200000">
              <a:off x="764217" y="3564375"/>
              <a:ext cx="1710910" cy="2592288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17" name="Рисунок 16" descr="photo_2025-10-27_17-51-34.jpg"/>
            <p:cNvPicPr>
              <a:picLocks noChangeAspect="1"/>
            </p:cNvPicPr>
            <p:nvPr/>
          </p:nvPicPr>
          <p:blipFill>
            <a:blip r:embed="rId7" cstate="print"/>
            <a:srcRect l="17268" t="16700" r="23933" b="17151"/>
            <a:stretch>
              <a:fillRect/>
            </a:stretch>
          </p:blipFill>
          <p:spPr>
            <a:xfrm rot="16200000">
              <a:off x="3707904" y="3573016"/>
              <a:ext cx="1728192" cy="2592288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20" name="Рисунок 19" descr="photo_2025-10-27_17-51-35.jpg"/>
            <p:cNvPicPr>
              <a:picLocks noChangeAspect="1"/>
            </p:cNvPicPr>
            <p:nvPr/>
          </p:nvPicPr>
          <p:blipFill>
            <a:blip r:embed="rId8" cstate="print"/>
            <a:srcRect l="13201" t="9450" r="14000" b="8651"/>
            <a:stretch>
              <a:fillRect/>
            </a:stretch>
          </p:blipFill>
          <p:spPr>
            <a:xfrm rot="16200000">
              <a:off x="6660232" y="3501008"/>
              <a:ext cx="1728191" cy="2592286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sp>
        <p:nvSpPr>
          <p:cNvPr id="22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2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5" name="Полилиния 4"/>
          <p:cNvSpPr/>
          <p:nvPr/>
        </p:nvSpPr>
        <p:spPr>
          <a:xfrm>
            <a:off x="1857356" y="285728"/>
            <a:ext cx="7358082" cy="785818"/>
          </a:xfrm>
          <a:custGeom>
            <a:avLst/>
            <a:gdLst>
              <a:gd name="connsiteX0" fmla="*/ 0 w 7715304"/>
              <a:gd name="connsiteY0" fmla="*/ 0 h 785818"/>
              <a:gd name="connsiteX1" fmla="*/ 7322395 w 7715304"/>
              <a:gd name="connsiteY1" fmla="*/ 0 h 785818"/>
              <a:gd name="connsiteX2" fmla="*/ 7715304 w 7715304"/>
              <a:gd name="connsiteY2" fmla="*/ 392909 h 785818"/>
              <a:gd name="connsiteX3" fmla="*/ 7322395 w 7715304"/>
              <a:gd name="connsiteY3" fmla="*/ 785818 h 785818"/>
              <a:gd name="connsiteX4" fmla="*/ 0 w 7715304"/>
              <a:gd name="connsiteY4" fmla="*/ 785818 h 785818"/>
              <a:gd name="connsiteX5" fmla="*/ 392909 w 7715304"/>
              <a:gd name="connsiteY5" fmla="*/ 392909 h 785818"/>
              <a:gd name="connsiteX6" fmla="*/ 0 w 7715304"/>
              <a:gd name="connsiteY6" fmla="*/ 0 h 785818"/>
              <a:gd name="connsiteX0" fmla="*/ 0 w 7358082"/>
              <a:gd name="connsiteY0" fmla="*/ 0 h 785818"/>
              <a:gd name="connsiteX1" fmla="*/ 7322395 w 7358082"/>
              <a:gd name="connsiteY1" fmla="*/ 0 h 785818"/>
              <a:gd name="connsiteX2" fmla="*/ 7358082 w 7358082"/>
              <a:gd name="connsiteY2" fmla="*/ 392909 h 785818"/>
              <a:gd name="connsiteX3" fmla="*/ 7322395 w 7358082"/>
              <a:gd name="connsiteY3" fmla="*/ 785818 h 785818"/>
              <a:gd name="connsiteX4" fmla="*/ 0 w 7358082"/>
              <a:gd name="connsiteY4" fmla="*/ 785818 h 785818"/>
              <a:gd name="connsiteX5" fmla="*/ 392909 w 7358082"/>
              <a:gd name="connsiteY5" fmla="*/ 392909 h 785818"/>
              <a:gd name="connsiteX6" fmla="*/ 0 w 7358082"/>
              <a:gd name="connsiteY6" fmla="*/ 0 h 785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58082" h="785818">
                <a:moveTo>
                  <a:pt x="0" y="0"/>
                </a:moveTo>
                <a:lnTo>
                  <a:pt x="7322395" y="0"/>
                </a:lnTo>
                <a:lnTo>
                  <a:pt x="7358082" y="392909"/>
                </a:lnTo>
                <a:lnTo>
                  <a:pt x="7322395" y="785818"/>
                </a:lnTo>
                <a:lnTo>
                  <a:pt x="0" y="785818"/>
                </a:lnTo>
                <a:lnTo>
                  <a:pt x="392909" y="392909"/>
                </a:lnTo>
                <a:lnTo>
                  <a:pt x="0" y="0"/>
                </a:lnTo>
                <a:close/>
              </a:path>
            </a:pathLst>
          </a:custGeom>
          <a:solidFill>
            <a:srgbClr val="79A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071670" y="357166"/>
            <a:ext cx="6858016" cy="571504"/>
          </a:xfrm>
          <a:noFill/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  Жизнь в Темниковском детском доме-интернате 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endParaRPr lang="ru-RU" sz="2000" dirty="0">
              <a:solidFill>
                <a:schemeClr val="bg1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0" name="Группа 39"/>
          <p:cNvGrpSpPr/>
          <p:nvPr/>
        </p:nvGrpSpPr>
        <p:grpSpPr>
          <a:xfrm>
            <a:off x="500034" y="1714488"/>
            <a:ext cx="8286808" cy="4786346"/>
            <a:chOff x="500034" y="1714488"/>
            <a:chExt cx="8286808" cy="4786346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500034" y="1714488"/>
              <a:ext cx="1785950" cy="2286016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2714612" y="1714488"/>
              <a:ext cx="1785950" cy="2286016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4857752" y="1714488"/>
              <a:ext cx="1785950" cy="2286016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7000892" y="1714488"/>
              <a:ext cx="1785950" cy="2286016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571472" y="4214818"/>
              <a:ext cx="1785950" cy="2286016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2714612" y="4214818"/>
              <a:ext cx="1785950" cy="2286016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4857752" y="4214818"/>
              <a:ext cx="1785950" cy="2286016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7000892" y="4214818"/>
              <a:ext cx="1785950" cy="2286016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5" name="Рисунок 14" descr="Mjc5_Ymt4eHj3A4fkeEC4vixNGYFiNW7kvH3RbiVaAX99fYXIqhETERed9cUpt4p__lUMjJhD2xIMcvslfA_7Av9.jpg"/>
            <p:cNvPicPr>
              <a:picLocks noChangeAspect="1"/>
            </p:cNvPicPr>
            <p:nvPr/>
          </p:nvPicPr>
          <p:blipFill>
            <a:blip r:embed="rId3" cstate="print"/>
            <a:srcRect l="27562" t="14180" r="25976"/>
            <a:stretch>
              <a:fillRect/>
            </a:stretch>
          </p:blipFill>
          <p:spPr>
            <a:xfrm>
              <a:off x="4932040" y="4293096"/>
              <a:ext cx="1656184" cy="2160240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16" name="Рисунок 15" descr="-uZZMew5LF3HJe0s1xo1wwivapFsKalya94t33ICTSoKUiqJjUP6YtsYP6nVjLSgkiuqIGyPIfZ2RD6u0FmovhM7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92280" y="1772816"/>
              <a:ext cx="1635646" cy="2156859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17" name="Рисунок 16" descr="WoRhIHPWBs7Svg_D34H6twS2gxJLP6oLcc785hWMZTDR3Ux4o1K5ZUUHqMSYZglwgp9zaxPtm-8rh1sStK_EDcyh.jpg"/>
            <p:cNvPicPr>
              <a:picLocks noChangeAspect="1"/>
            </p:cNvPicPr>
            <p:nvPr/>
          </p:nvPicPr>
          <p:blipFill>
            <a:blip r:embed="rId5" cstate="print"/>
            <a:srcRect b="11422"/>
            <a:stretch>
              <a:fillRect/>
            </a:stretch>
          </p:blipFill>
          <p:spPr>
            <a:xfrm>
              <a:off x="611560" y="4293096"/>
              <a:ext cx="1692934" cy="2160240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25" name="Рисунок 24" descr="OTew6iHwg59RvkFxmtjfNf_dJZKX4ER85hu3AhTlnn7zLolrPjhWn3xcB1tkwXygv5WdUKYp7G_s3B4MYwAbMmm9.jpg"/>
            <p:cNvPicPr>
              <a:picLocks noChangeAspect="1"/>
            </p:cNvPicPr>
            <p:nvPr/>
          </p:nvPicPr>
          <p:blipFill>
            <a:blip r:embed="rId6" cstate="print"/>
            <a:srcRect b="10101"/>
            <a:stretch>
              <a:fillRect/>
            </a:stretch>
          </p:blipFill>
          <p:spPr>
            <a:xfrm>
              <a:off x="7092280" y="4293096"/>
              <a:ext cx="1584176" cy="2160240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26" name="Рисунок 25" descr="IuUL5az2Dd8oOPFMg9P71IoQQRoAWIiZSz-8hjvm5rZ5LdVe_EbE6KwnvBHNi3TFSd1OuABFAe7_7DwPwzQ1lvuY.jpg"/>
            <p:cNvPicPr>
              <a:picLocks noChangeAspect="1"/>
            </p:cNvPicPr>
            <p:nvPr/>
          </p:nvPicPr>
          <p:blipFill>
            <a:blip r:embed="rId7" cstate="print"/>
            <a:srcRect b="12159"/>
            <a:stretch>
              <a:fillRect/>
            </a:stretch>
          </p:blipFill>
          <p:spPr>
            <a:xfrm>
              <a:off x="2771800" y="4293096"/>
              <a:ext cx="1656184" cy="2160240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19" name="Рисунок 18" descr="YvdDq4gzIFH3GmtBP93DyCV6v6N9x2QcK6akdGz3wn0tYALePxvbiSPl_0Ny_8-H7FxF3qLM.jpg"/>
            <p:cNvPicPr>
              <a:picLocks noChangeAspect="1"/>
            </p:cNvPicPr>
            <p:nvPr/>
          </p:nvPicPr>
          <p:blipFill>
            <a:blip r:embed="rId8" cstate="print"/>
            <a:srcRect b="17923"/>
            <a:stretch>
              <a:fillRect/>
            </a:stretch>
          </p:blipFill>
          <p:spPr>
            <a:xfrm>
              <a:off x="539553" y="1772816"/>
              <a:ext cx="1656184" cy="2185509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23" name="Рисунок 22" descr="mhb9dE8ui9h3vqbsUJ6hIoRtCI4_jytHAtuFaiF8vm5Kqg2I291I2PuAadmhT5fTL3lY5K-W.jpg"/>
            <p:cNvPicPr>
              <a:picLocks noChangeAspect="1"/>
            </p:cNvPicPr>
            <p:nvPr/>
          </p:nvPicPr>
          <p:blipFill>
            <a:blip r:embed="rId9" cstate="print"/>
            <a:srcRect l="6688" t="18094" r="64962" b="6278"/>
            <a:stretch>
              <a:fillRect/>
            </a:stretch>
          </p:blipFill>
          <p:spPr>
            <a:xfrm>
              <a:off x="5004048" y="1772816"/>
              <a:ext cx="1512168" cy="2192244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27" name="Рисунок 26" descr="hcy8ZJbQiMu3S1FDuxwJe7jgCuErgWnPoe9UcOJgHPaiDbLDymsZqBHm_b0J-yaRivRBoW7D.jpg"/>
            <p:cNvPicPr>
              <a:picLocks noChangeAspect="1"/>
            </p:cNvPicPr>
            <p:nvPr/>
          </p:nvPicPr>
          <p:blipFill>
            <a:blip r:embed="rId10" cstate="print"/>
            <a:srcRect l="76775" t="12148" b="17756"/>
            <a:stretch>
              <a:fillRect/>
            </a:stretch>
          </p:blipFill>
          <p:spPr>
            <a:xfrm>
              <a:off x="2771800" y="1772816"/>
              <a:ext cx="1656184" cy="2232248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sp>
        <p:nvSpPr>
          <p:cNvPr id="22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олилиния 4"/>
          <p:cNvSpPr/>
          <p:nvPr/>
        </p:nvSpPr>
        <p:spPr>
          <a:xfrm>
            <a:off x="3714744" y="285728"/>
            <a:ext cx="5500694" cy="785818"/>
          </a:xfrm>
          <a:custGeom>
            <a:avLst/>
            <a:gdLst>
              <a:gd name="connsiteX0" fmla="*/ 0 w 5857916"/>
              <a:gd name="connsiteY0" fmla="*/ 0 h 785818"/>
              <a:gd name="connsiteX1" fmla="*/ 5465007 w 5857916"/>
              <a:gd name="connsiteY1" fmla="*/ 0 h 785818"/>
              <a:gd name="connsiteX2" fmla="*/ 5857916 w 5857916"/>
              <a:gd name="connsiteY2" fmla="*/ 392909 h 785818"/>
              <a:gd name="connsiteX3" fmla="*/ 5465007 w 5857916"/>
              <a:gd name="connsiteY3" fmla="*/ 785818 h 785818"/>
              <a:gd name="connsiteX4" fmla="*/ 0 w 5857916"/>
              <a:gd name="connsiteY4" fmla="*/ 785818 h 785818"/>
              <a:gd name="connsiteX5" fmla="*/ 392909 w 5857916"/>
              <a:gd name="connsiteY5" fmla="*/ 392909 h 785818"/>
              <a:gd name="connsiteX6" fmla="*/ 0 w 5857916"/>
              <a:gd name="connsiteY6" fmla="*/ 0 h 785818"/>
              <a:gd name="connsiteX0" fmla="*/ 0 w 5500694"/>
              <a:gd name="connsiteY0" fmla="*/ 0 h 785818"/>
              <a:gd name="connsiteX1" fmla="*/ 5465007 w 5500694"/>
              <a:gd name="connsiteY1" fmla="*/ 0 h 785818"/>
              <a:gd name="connsiteX2" fmla="*/ 5500694 w 5500694"/>
              <a:gd name="connsiteY2" fmla="*/ 392909 h 785818"/>
              <a:gd name="connsiteX3" fmla="*/ 5465007 w 5500694"/>
              <a:gd name="connsiteY3" fmla="*/ 785818 h 785818"/>
              <a:gd name="connsiteX4" fmla="*/ 0 w 5500694"/>
              <a:gd name="connsiteY4" fmla="*/ 785818 h 785818"/>
              <a:gd name="connsiteX5" fmla="*/ 392909 w 5500694"/>
              <a:gd name="connsiteY5" fmla="*/ 392909 h 785818"/>
              <a:gd name="connsiteX6" fmla="*/ 0 w 5500694"/>
              <a:gd name="connsiteY6" fmla="*/ 0 h 785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00694" h="785818">
                <a:moveTo>
                  <a:pt x="0" y="0"/>
                </a:moveTo>
                <a:lnTo>
                  <a:pt x="5465007" y="0"/>
                </a:lnTo>
                <a:lnTo>
                  <a:pt x="5500694" y="392909"/>
                </a:lnTo>
                <a:lnTo>
                  <a:pt x="5465007" y="785818"/>
                </a:lnTo>
                <a:lnTo>
                  <a:pt x="0" y="785818"/>
                </a:lnTo>
                <a:lnTo>
                  <a:pt x="392909" y="392909"/>
                </a:lnTo>
                <a:lnTo>
                  <a:pt x="0" y="0"/>
                </a:lnTo>
                <a:close/>
              </a:path>
            </a:pathLst>
          </a:custGeom>
          <a:solidFill>
            <a:srgbClr val="79A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929058" y="357166"/>
            <a:ext cx="5214942" cy="57150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Мои</a:t>
            </a:r>
            <a:r>
              <a:rPr kumimoji="0" lang="ru-RU" sz="40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достижения 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357158" y="428604"/>
            <a:ext cx="8358246" cy="5857916"/>
            <a:chOff x="357158" y="428604"/>
            <a:chExt cx="8358246" cy="5857916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357158" y="428604"/>
              <a:ext cx="2000264" cy="2571768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357158" y="3643314"/>
              <a:ext cx="2071702" cy="2643206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>
              <a:off x="2714612" y="1268760"/>
              <a:ext cx="1785950" cy="2303116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4786314" y="1268760"/>
              <a:ext cx="1785950" cy="2303116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>
              <a:off x="6929454" y="1268760"/>
              <a:ext cx="1785950" cy="2303116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9" name="Скругленный прямоугольник 18"/>
            <p:cNvSpPr/>
            <p:nvPr/>
          </p:nvSpPr>
          <p:spPr>
            <a:xfrm>
              <a:off x="2714612" y="3933056"/>
              <a:ext cx="1785950" cy="2282026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Скругленный прямоугольник 19"/>
            <p:cNvSpPr/>
            <p:nvPr/>
          </p:nvSpPr>
          <p:spPr>
            <a:xfrm>
              <a:off x="4786314" y="3933056"/>
              <a:ext cx="1785950" cy="2282026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Скругленный прямоугольник 20"/>
            <p:cNvSpPr/>
            <p:nvPr/>
          </p:nvSpPr>
          <p:spPr>
            <a:xfrm>
              <a:off x="6929454" y="3933056"/>
              <a:ext cx="1785950" cy="2282026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5" name="Рисунок 14" descr="photo_2025-10-26_15-06-24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7544" y="548680"/>
              <a:ext cx="1800200" cy="2376264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23" name="Рисунок 22" descr="photo_2025-10-26_15-06-27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7544" y="3717032"/>
              <a:ext cx="1872208" cy="2449508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24" name="Рисунок 23" descr="photo_2025-10-26_15-06-28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71800" y="1340768"/>
              <a:ext cx="1656184" cy="2215502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25" name="Рисунок 24" descr="photo_2025-10-26_15-06-29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71800" y="4005064"/>
              <a:ext cx="1656184" cy="2159669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26" name="Рисунок 25" descr="photo_2025-10-26_15-06-37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60032" y="1340768"/>
              <a:ext cx="1656184" cy="2160240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22" name="Рисунок 21" descr="photo_2025-10-26_15-06-35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948264" y="1280187"/>
              <a:ext cx="1728192" cy="2250551"/>
            </a:xfrm>
            <a:prstGeom prst="roundRect">
              <a:avLst/>
            </a:prstGeom>
          </p:spPr>
        </p:pic>
        <p:pic>
          <p:nvPicPr>
            <p:cNvPr id="30" name="Рисунок 29" descr="photo_2025-10-26_15-06-38.jp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020272" y="4005064"/>
              <a:ext cx="1656184" cy="2160240"/>
            </a:xfrm>
            <a:prstGeom prst="roundRect">
              <a:avLst/>
            </a:prstGeom>
          </p:spPr>
        </p:pic>
        <p:pic>
          <p:nvPicPr>
            <p:cNvPr id="31" name="Рисунок 30" descr="photo_2025-10-26_15-06-42.jpg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60032" y="4005064"/>
              <a:ext cx="1584176" cy="2160240"/>
            </a:xfrm>
            <a:prstGeom prst="roundRect">
              <a:avLst/>
            </a:prstGeom>
          </p:spPr>
        </p:pic>
      </p:grpSp>
      <p:sp>
        <p:nvSpPr>
          <p:cNvPr id="28" name="Номер слайда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олилиния 4"/>
          <p:cNvSpPr/>
          <p:nvPr/>
        </p:nvSpPr>
        <p:spPr>
          <a:xfrm>
            <a:off x="1500166" y="285728"/>
            <a:ext cx="7715272" cy="785818"/>
          </a:xfrm>
          <a:custGeom>
            <a:avLst/>
            <a:gdLst>
              <a:gd name="connsiteX0" fmla="*/ 0 w 8072494"/>
              <a:gd name="connsiteY0" fmla="*/ 0 h 785818"/>
              <a:gd name="connsiteX1" fmla="*/ 7679585 w 8072494"/>
              <a:gd name="connsiteY1" fmla="*/ 0 h 785818"/>
              <a:gd name="connsiteX2" fmla="*/ 8072494 w 8072494"/>
              <a:gd name="connsiteY2" fmla="*/ 392909 h 785818"/>
              <a:gd name="connsiteX3" fmla="*/ 7679585 w 8072494"/>
              <a:gd name="connsiteY3" fmla="*/ 785818 h 785818"/>
              <a:gd name="connsiteX4" fmla="*/ 0 w 8072494"/>
              <a:gd name="connsiteY4" fmla="*/ 785818 h 785818"/>
              <a:gd name="connsiteX5" fmla="*/ 392909 w 8072494"/>
              <a:gd name="connsiteY5" fmla="*/ 392909 h 785818"/>
              <a:gd name="connsiteX6" fmla="*/ 0 w 8072494"/>
              <a:gd name="connsiteY6" fmla="*/ 0 h 785818"/>
              <a:gd name="connsiteX0" fmla="*/ 0 w 7715272"/>
              <a:gd name="connsiteY0" fmla="*/ 0 h 785818"/>
              <a:gd name="connsiteX1" fmla="*/ 7679585 w 7715272"/>
              <a:gd name="connsiteY1" fmla="*/ 0 h 785818"/>
              <a:gd name="connsiteX2" fmla="*/ 7715272 w 7715272"/>
              <a:gd name="connsiteY2" fmla="*/ 392909 h 785818"/>
              <a:gd name="connsiteX3" fmla="*/ 7679585 w 7715272"/>
              <a:gd name="connsiteY3" fmla="*/ 785818 h 785818"/>
              <a:gd name="connsiteX4" fmla="*/ 0 w 7715272"/>
              <a:gd name="connsiteY4" fmla="*/ 785818 h 785818"/>
              <a:gd name="connsiteX5" fmla="*/ 392909 w 7715272"/>
              <a:gd name="connsiteY5" fmla="*/ 392909 h 785818"/>
              <a:gd name="connsiteX6" fmla="*/ 0 w 7715272"/>
              <a:gd name="connsiteY6" fmla="*/ 0 h 785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715272" h="785818">
                <a:moveTo>
                  <a:pt x="0" y="0"/>
                </a:moveTo>
                <a:lnTo>
                  <a:pt x="7679585" y="0"/>
                </a:lnTo>
                <a:lnTo>
                  <a:pt x="7715272" y="392909"/>
                </a:lnTo>
                <a:lnTo>
                  <a:pt x="7679585" y="785818"/>
                </a:lnTo>
                <a:lnTo>
                  <a:pt x="0" y="785818"/>
                </a:lnTo>
                <a:lnTo>
                  <a:pt x="392909" y="392909"/>
                </a:lnTo>
                <a:lnTo>
                  <a:pt x="0" y="0"/>
                </a:lnTo>
                <a:close/>
              </a:path>
            </a:pathLst>
          </a:custGeom>
          <a:solidFill>
            <a:srgbClr val="79A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643042" y="357166"/>
            <a:ext cx="7500958" cy="57150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Работа медиацентра «Живи с мечтой!» 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285720" y="1571612"/>
            <a:ext cx="8572560" cy="2571768"/>
            <a:chOff x="285720" y="1571612"/>
            <a:chExt cx="8572560" cy="2571768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285720" y="1571612"/>
              <a:ext cx="2000264" cy="2571768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2500298" y="1571612"/>
              <a:ext cx="1928826" cy="2571768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4643438" y="1571612"/>
              <a:ext cx="2000264" cy="2571768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6858016" y="1571612"/>
              <a:ext cx="2000264" cy="2571768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3" name="Рисунок 12" descr="ozgNXkFmaunXPNaD2J0IDvmdyl1TYdenolklMv-X5SOy7rtQnbATqDSfpxtyqKOtAx7KYzvYmuVbAnPbMZx7-ovI.jpg"/>
            <p:cNvPicPr>
              <a:picLocks noChangeAspect="1"/>
            </p:cNvPicPr>
            <p:nvPr/>
          </p:nvPicPr>
          <p:blipFill>
            <a:blip r:embed="rId3" cstate="print"/>
            <a:srcRect l="23625" r="20857"/>
            <a:stretch>
              <a:fillRect/>
            </a:stretch>
          </p:blipFill>
          <p:spPr>
            <a:xfrm>
              <a:off x="323528" y="1628800"/>
              <a:ext cx="1872208" cy="2448272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14" name="Рисунок 13" descr="M2zqGOOgCy0my-DyGcHZicOP2gzDzs2Y621PxVJSFG0gE-V68F82CGqBnIFEQmpVtH-yfzqRm41jjLKVBI74TQ1x.jpg"/>
            <p:cNvPicPr>
              <a:picLocks noChangeAspect="1"/>
            </p:cNvPicPr>
            <p:nvPr/>
          </p:nvPicPr>
          <p:blipFill>
            <a:blip r:embed="rId4" cstate="print"/>
            <a:srcRect l="42912" r="6688"/>
            <a:stretch>
              <a:fillRect/>
            </a:stretch>
          </p:blipFill>
          <p:spPr>
            <a:xfrm>
              <a:off x="2555776" y="1628800"/>
              <a:ext cx="1830881" cy="2420888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15" name="Рисунок 14" descr="Hgj-iDB-sfw-jLVVk1D_tL0jwP82CRVlCmX3v7dFlkn0y3IIe_P_MV-iyohOrL9dsfFYEXn2BYruRZWGR1N7S64a.jpg"/>
            <p:cNvPicPr>
              <a:picLocks noChangeAspect="1"/>
            </p:cNvPicPr>
            <p:nvPr/>
          </p:nvPicPr>
          <p:blipFill>
            <a:blip r:embed="rId5" cstate="print"/>
            <a:srcRect l="56300" b="14918"/>
            <a:stretch>
              <a:fillRect/>
            </a:stretch>
          </p:blipFill>
          <p:spPr>
            <a:xfrm>
              <a:off x="4716016" y="1628800"/>
              <a:ext cx="1872208" cy="2448272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17" name="Рисунок 16" descr="_Okvs7CUFPdp1fevRcd-XaS8zn-p-cSOy0OuVPR5WcUjbs8t-KD2et-4QhXQ_2wBDjJ0Ln1QWclZb5o1ZpkL502g.jpg"/>
            <p:cNvPicPr>
              <a:picLocks noChangeAspect="1"/>
            </p:cNvPicPr>
            <p:nvPr/>
          </p:nvPicPr>
          <p:blipFill>
            <a:blip r:embed="rId6" cstate="print"/>
            <a:srcRect l="12502" t="14184" r="13462" b="7572"/>
            <a:stretch>
              <a:fillRect/>
            </a:stretch>
          </p:blipFill>
          <p:spPr>
            <a:xfrm>
              <a:off x="6948264" y="1628800"/>
              <a:ext cx="1872208" cy="2448272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19" name="Группа 18"/>
          <p:cNvGrpSpPr/>
          <p:nvPr/>
        </p:nvGrpSpPr>
        <p:grpSpPr>
          <a:xfrm>
            <a:off x="285720" y="4286256"/>
            <a:ext cx="8572560" cy="2214578"/>
            <a:chOff x="285720" y="4286256"/>
            <a:chExt cx="8572560" cy="2214578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285720" y="4286256"/>
              <a:ext cx="8572560" cy="2214578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67544" y="4509120"/>
              <a:ext cx="820891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    Медиацентр «Живи с мечтой!» появился 8 июля 2022 года. Основной целью было рассказать окружающим о жизни в детском доме. Возглавил медиацентр я, Алексеев Денис, а также был и фотографом, и видеооператором и комментировал ролики.</a:t>
              </a:r>
              <a:endParaRPr lang="ru-RU" sz="2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олилиния 4"/>
          <p:cNvSpPr/>
          <p:nvPr/>
        </p:nvSpPr>
        <p:spPr>
          <a:xfrm>
            <a:off x="4214810" y="285728"/>
            <a:ext cx="5000628" cy="785818"/>
          </a:xfrm>
          <a:custGeom>
            <a:avLst/>
            <a:gdLst>
              <a:gd name="connsiteX0" fmla="*/ 0 w 5357850"/>
              <a:gd name="connsiteY0" fmla="*/ 0 h 785818"/>
              <a:gd name="connsiteX1" fmla="*/ 4964941 w 5357850"/>
              <a:gd name="connsiteY1" fmla="*/ 0 h 785818"/>
              <a:gd name="connsiteX2" fmla="*/ 5357850 w 5357850"/>
              <a:gd name="connsiteY2" fmla="*/ 392909 h 785818"/>
              <a:gd name="connsiteX3" fmla="*/ 4964941 w 5357850"/>
              <a:gd name="connsiteY3" fmla="*/ 785818 h 785818"/>
              <a:gd name="connsiteX4" fmla="*/ 0 w 5357850"/>
              <a:gd name="connsiteY4" fmla="*/ 785818 h 785818"/>
              <a:gd name="connsiteX5" fmla="*/ 392909 w 5357850"/>
              <a:gd name="connsiteY5" fmla="*/ 392909 h 785818"/>
              <a:gd name="connsiteX6" fmla="*/ 0 w 5357850"/>
              <a:gd name="connsiteY6" fmla="*/ 0 h 785818"/>
              <a:gd name="connsiteX0" fmla="*/ 0 w 5000628"/>
              <a:gd name="connsiteY0" fmla="*/ 0 h 785818"/>
              <a:gd name="connsiteX1" fmla="*/ 4964941 w 5000628"/>
              <a:gd name="connsiteY1" fmla="*/ 0 h 785818"/>
              <a:gd name="connsiteX2" fmla="*/ 5000628 w 5000628"/>
              <a:gd name="connsiteY2" fmla="*/ 392909 h 785818"/>
              <a:gd name="connsiteX3" fmla="*/ 4964941 w 5000628"/>
              <a:gd name="connsiteY3" fmla="*/ 785818 h 785818"/>
              <a:gd name="connsiteX4" fmla="*/ 0 w 5000628"/>
              <a:gd name="connsiteY4" fmla="*/ 785818 h 785818"/>
              <a:gd name="connsiteX5" fmla="*/ 392909 w 5000628"/>
              <a:gd name="connsiteY5" fmla="*/ 392909 h 785818"/>
              <a:gd name="connsiteX6" fmla="*/ 0 w 5000628"/>
              <a:gd name="connsiteY6" fmla="*/ 0 h 785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00628" h="785818">
                <a:moveTo>
                  <a:pt x="0" y="0"/>
                </a:moveTo>
                <a:lnTo>
                  <a:pt x="4964941" y="0"/>
                </a:lnTo>
                <a:lnTo>
                  <a:pt x="5000628" y="392909"/>
                </a:lnTo>
                <a:lnTo>
                  <a:pt x="4964941" y="785818"/>
                </a:lnTo>
                <a:lnTo>
                  <a:pt x="0" y="785818"/>
                </a:lnTo>
                <a:lnTo>
                  <a:pt x="392909" y="392909"/>
                </a:lnTo>
                <a:lnTo>
                  <a:pt x="0" y="0"/>
                </a:lnTo>
                <a:close/>
              </a:path>
            </a:pathLst>
          </a:custGeom>
          <a:solidFill>
            <a:srgbClr val="79A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995936" y="357166"/>
            <a:ext cx="5148064" cy="57150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4000" noProof="0" dirty="0" smtClean="0"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Большой теннис </a:t>
            </a:r>
            <a:r>
              <a:rPr kumimoji="0" lang="ru-RU" sz="40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3563888" y="1196752"/>
            <a:ext cx="2000264" cy="2658596"/>
            <a:chOff x="285720" y="1484784"/>
            <a:chExt cx="2000264" cy="2658596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285720" y="1484784"/>
              <a:ext cx="2000264" cy="2658596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4" name="Рисунок 13" descr="AITWIfTuYSk5yZyL3C1Ovyth9_pgd55ugA2tn2ix3Zyfh5qP-BP4KjcH476P7hgBdKEEE3b5Tkp2Ir9e-K_DUXYG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5536" y="1556792"/>
              <a:ext cx="1800200" cy="2520280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16" name="Группа 15"/>
          <p:cNvGrpSpPr/>
          <p:nvPr/>
        </p:nvGrpSpPr>
        <p:grpSpPr>
          <a:xfrm>
            <a:off x="251520" y="1412776"/>
            <a:ext cx="3024336" cy="2304256"/>
            <a:chOff x="2411760" y="1844824"/>
            <a:chExt cx="2658596" cy="1928826"/>
          </a:xfrm>
        </p:grpSpPr>
        <p:sp>
          <p:nvSpPr>
            <p:cNvPr id="11" name="Скругленный прямоугольник 10"/>
            <p:cNvSpPr/>
            <p:nvPr/>
          </p:nvSpPr>
          <p:spPr>
            <a:xfrm rot="5400000">
              <a:off x="2776645" y="1479939"/>
              <a:ext cx="1928826" cy="2658596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5" name="Рисунок 14" descr="-iY6VjJMAVWVb92ONMUzLKrLs3DGqcQWkv24QJprToRZiHuRk5sPSCIq8dUePSrKoYTUZgOGDBCLzMJU-2AlNedi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83768" y="1916832"/>
              <a:ext cx="2520280" cy="1800200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18" name="Группа 17"/>
          <p:cNvGrpSpPr/>
          <p:nvPr/>
        </p:nvGrpSpPr>
        <p:grpSpPr>
          <a:xfrm rot="5400000">
            <a:off x="6228184" y="1124744"/>
            <a:ext cx="2304256" cy="3024336"/>
            <a:chOff x="2411760" y="1484784"/>
            <a:chExt cx="2000264" cy="2658596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2411760" y="1484784"/>
              <a:ext cx="2000264" cy="2658596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7" name="Рисунок 16" descr="AITWIfTuYSk5yZyL3C1Ovyth9_pgd55ugA2tn2ix3Zyfh5qP-BP4KjcH476P7hgBdKEEE3b5Tkp2Ir9e-K_DUXYG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16200000">
              <a:off x="2190605" y="1906002"/>
              <a:ext cx="2448272" cy="1800200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21" name="Группа 20"/>
          <p:cNvGrpSpPr/>
          <p:nvPr/>
        </p:nvGrpSpPr>
        <p:grpSpPr>
          <a:xfrm>
            <a:off x="285720" y="4286256"/>
            <a:ext cx="8572560" cy="2214578"/>
            <a:chOff x="285720" y="4286256"/>
            <a:chExt cx="8572560" cy="2214578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285720" y="4286256"/>
              <a:ext cx="8572560" cy="2214578"/>
            </a:xfrm>
            <a:prstGeom prst="roundRect">
              <a:avLst/>
            </a:prstGeom>
            <a:solidFill>
              <a:srgbClr val="79A26A"/>
            </a:solidFill>
            <a:ln>
              <a:solidFill>
                <a:srgbClr val="0066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39552" y="4581128"/>
              <a:ext cx="806489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     В сентябре 2022 года в спортивном зале детского дома прошла первая тренировка по спортивной программе «Теннис на колясках», в которой я тоже принял участие. В течение двух лет в месте с другими воспитанниками участвовал в Чемпионатах и Всероссийских турнирах. </a:t>
              </a:r>
              <a:endParaRPr lang="ru-RU" sz="2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2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олилиния 4"/>
          <p:cNvSpPr/>
          <p:nvPr/>
        </p:nvSpPr>
        <p:spPr>
          <a:xfrm>
            <a:off x="4214810" y="285728"/>
            <a:ext cx="5000628" cy="785818"/>
          </a:xfrm>
          <a:custGeom>
            <a:avLst/>
            <a:gdLst>
              <a:gd name="connsiteX0" fmla="*/ 0 w 5357850"/>
              <a:gd name="connsiteY0" fmla="*/ 0 h 785818"/>
              <a:gd name="connsiteX1" fmla="*/ 4964941 w 5357850"/>
              <a:gd name="connsiteY1" fmla="*/ 0 h 785818"/>
              <a:gd name="connsiteX2" fmla="*/ 5357850 w 5357850"/>
              <a:gd name="connsiteY2" fmla="*/ 392909 h 785818"/>
              <a:gd name="connsiteX3" fmla="*/ 4964941 w 5357850"/>
              <a:gd name="connsiteY3" fmla="*/ 785818 h 785818"/>
              <a:gd name="connsiteX4" fmla="*/ 0 w 5357850"/>
              <a:gd name="connsiteY4" fmla="*/ 785818 h 785818"/>
              <a:gd name="connsiteX5" fmla="*/ 392909 w 5357850"/>
              <a:gd name="connsiteY5" fmla="*/ 392909 h 785818"/>
              <a:gd name="connsiteX6" fmla="*/ 0 w 5357850"/>
              <a:gd name="connsiteY6" fmla="*/ 0 h 785818"/>
              <a:gd name="connsiteX0" fmla="*/ 0 w 5000628"/>
              <a:gd name="connsiteY0" fmla="*/ 0 h 785818"/>
              <a:gd name="connsiteX1" fmla="*/ 4964941 w 5000628"/>
              <a:gd name="connsiteY1" fmla="*/ 0 h 785818"/>
              <a:gd name="connsiteX2" fmla="*/ 5000628 w 5000628"/>
              <a:gd name="connsiteY2" fmla="*/ 392909 h 785818"/>
              <a:gd name="connsiteX3" fmla="*/ 4964941 w 5000628"/>
              <a:gd name="connsiteY3" fmla="*/ 785818 h 785818"/>
              <a:gd name="connsiteX4" fmla="*/ 0 w 5000628"/>
              <a:gd name="connsiteY4" fmla="*/ 785818 h 785818"/>
              <a:gd name="connsiteX5" fmla="*/ 392909 w 5000628"/>
              <a:gd name="connsiteY5" fmla="*/ 392909 h 785818"/>
              <a:gd name="connsiteX6" fmla="*/ 0 w 5000628"/>
              <a:gd name="connsiteY6" fmla="*/ 0 h 785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00628" h="785818">
                <a:moveTo>
                  <a:pt x="0" y="0"/>
                </a:moveTo>
                <a:lnTo>
                  <a:pt x="4964941" y="0"/>
                </a:lnTo>
                <a:lnTo>
                  <a:pt x="5000628" y="392909"/>
                </a:lnTo>
                <a:lnTo>
                  <a:pt x="4964941" y="785818"/>
                </a:lnTo>
                <a:lnTo>
                  <a:pt x="0" y="785818"/>
                </a:lnTo>
                <a:lnTo>
                  <a:pt x="392909" y="392909"/>
                </a:lnTo>
                <a:lnTo>
                  <a:pt x="0" y="0"/>
                </a:lnTo>
                <a:close/>
              </a:path>
            </a:pathLst>
          </a:custGeom>
          <a:solidFill>
            <a:srgbClr val="79A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929058" y="357166"/>
            <a:ext cx="5214942" cy="57150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Следж-хоккей </a:t>
            </a:r>
            <a:r>
              <a:rPr kumimoji="0" lang="ru-RU" sz="40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285720" y="1124744"/>
            <a:ext cx="8572560" cy="5404668"/>
            <a:chOff x="285720" y="1124744"/>
            <a:chExt cx="8572560" cy="5404668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2339752" y="1124744"/>
              <a:ext cx="4104456" cy="2952328"/>
              <a:chOff x="2987824" y="1628800"/>
              <a:chExt cx="2952328" cy="2160240"/>
            </a:xfrm>
          </p:grpSpPr>
          <p:sp>
            <p:nvSpPr>
              <p:cNvPr id="9" name="Скругленный прямоугольник 8"/>
              <p:cNvSpPr/>
              <p:nvPr/>
            </p:nvSpPr>
            <p:spPr>
              <a:xfrm rot="5400000">
                <a:off x="3383868" y="1232756"/>
                <a:ext cx="2160240" cy="2952328"/>
              </a:xfrm>
              <a:prstGeom prst="roundRect">
                <a:avLst/>
              </a:prstGeom>
              <a:solidFill>
                <a:srgbClr val="79A26A"/>
              </a:solidFill>
              <a:ln>
                <a:solidFill>
                  <a:srgbClr val="006600"/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pic>
            <p:nvPicPr>
              <p:cNvPr id="7" name="Рисунок 6" descr="photo_2025-10-25_16-03-38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3059832" y="1734178"/>
                <a:ext cx="2809411" cy="1949485"/>
              </a:xfrm>
              <a:prstGeom prst="roundRect">
                <a:avLst/>
              </a:prstGeom>
            </p:spPr>
          </p:pic>
        </p:grpSp>
        <p:grpSp>
          <p:nvGrpSpPr>
            <p:cNvPr id="12" name="Группа 11"/>
            <p:cNvGrpSpPr/>
            <p:nvPr/>
          </p:nvGrpSpPr>
          <p:grpSpPr>
            <a:xfrm>
              <a:off x="285720" y="4149080"/>
              <a:ext cx="8572560" cy="2380332"/>
              <a:chOff x="285720" y="4149080"/>
              <a:chExt cx="8572560" cy="2380332"/>
            </a:xfrm>
          </p:grpSpPr>
          <p:sp>
            <p:nvSpPr>
              <p:cNvPr id="8" name="Скругленный прямоугольник 7"/>
              <p:cNvSpPr/>
              <p:nvPr/>
            </p:nvSpPr>
            <p:spPr>
              <a:xfrm>
                <a:off x="285720" y="4149080"/>
                <a:ext cx="8572560" cy="2351754"/>
              </a:xfrm>
              <a:prstGeom prst="roundRect">
                <a:avLst/>
              </a:prstGeom>
              <a:solidFill>
                <a:srgbClr val="79A26A"/>
              </a:solidFill>
              <a:ln>
                <a:solidFill>
                  <a:srgbClr val="006600"/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395536" y="4149080"/>
                <a:ext cx="8208912" cy="2380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dirty="0" smtClean="0">
                    <a:latin typeface="Times New Roman" pitchFamily="18" charset="0"/>
                    <a:cs typeface="Times New Roman" pitchFamily="18" charset="0"/>
                  </a:rPr>
                  <a:t>    7 декабря 2022 года в Дворце спорта г.Краснослободска была проведена первая тренировка по следж-хоккею. </a:t>
                </a:r>
              </a:p>
              <a:p>
                <a:pPr algn="just"/>
                <a:r>
                  <a:rPr lang="ru-RU" dirty="0" smtClean="0">
                    <a:latin typeface="Times New Roman" pitchFamily="18" charset="0"/>
                    <a:cs typeface="Times New Roman" pitchFamily="18" charset="0"/>
                  </a:rPr>
                  <a:t>    Следж-хоккей – командная спортивная игра на льду, паралимпийская версия классического хоккея. Она ориентирована на людей с проблемами опорно-двигательного аппарата. Игроки используют специальные сани (следжи) с острыми лезвиями. </a:t>
                </a:r>
              </a:p>
              <a:p>
                <a:pPr algn="just"/>
                <a:r>
                  <a:rPr lang="ru-RU" dirty="0" smtClean="0">
                    <a:latin typeface="Times New Roman" pitchFamily="18" charset="0"/>
                    <a:cs typeface="Times New Roman" pitchFamily="18" charset="0"/>
                  </a:rPr>
                  <a:t>    Во время тренировки я получил огромный заряд положительных эмоций. С того момента следж-хоккей стал неотъемлемой частью моей жизни. </a:t>
                </a:r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" y="0"/>
            <a:ext cx="9144021" cy="6858000"/>
          </a:xfrm>
          <a:prstGeom prst="rect">
            <a:avLst/>
          </a:prstGeom>
          <a:noFill/>
        </p:spPr>
      </p:pic>
      <p:sp>
        <p:nvSpPr>
          <p:cNvPr id="6" name="Полилиния 5"/>
          <p:cNvSpPr/>
          <p:nvPr/>
        </p:nvSpPr>
        <p:spPr>
          <a:xfrm>
            <a:off x="4214810" y="285728"/>
            <a:ext cx="5000628" cy="785818"/>
          </a:xfrm>
          <a:custGeom>
            <a:avLst/>
            <a:gdLst>
              <a:gd name="connsiteX0" fmla="*/ 0 w 5357850"/>
              <a:gd name="connsiteY0" fmla="*/ 0 h 785818"/>
              <a:gd name="connsiteX1" fmla="*/ 4964941 w 5357850"/>
              <a:gd name="connsiteY1" fmla="*/ 0 h 785818"/>
              <a:gd name="connsiteX2" fmla="*/ 5357850 w 5357850"/>
              <a:gd name="connsiteY2" fmla="*/ 392909 h 785818"/>
              <a:gd name="connsiteX3" fmla="*/ 4964941 w 5357850"/>
              <a:gd name="connsiteY3" fmla="*/ 785818 h 785818"/>
              <a:gd name="connsiteX4" fmla="*/ 0 w 5357850"/>
              <a:gd name="connsiteY4" fmla="*/ 785818 h 785818"/>
              <a:gd name="connsiteX5" fmla="*/ 392909 w 5357850"/>
              <a:gd name="connsiteY5" fmla="*/ 392909 h 785818"/>
              <a:gd name="connsiteX6" fmla="*/ 0 w 5357850"/>
              <a:gd name="connsiteY6" fmla="*/ 0 h 785818"/>
              <a:gd name="connsiteX0" fmla="*/ 0 w 5000628"/>
              <a:gd name="connsiteY0" fmla="*/ 0 h 785818"/>
              <a:gd name="connsiteX1" fmla="*/ 4964941 w 5000628"/>
              <a:gd name="connsiteY1" fmla="*/ 0 h 785818"/>
              <a:gd name="connsiteX2" fmla="*/ 5000628 w 5000628"/>
              <a:gd name="connsiteY2" fmla="*/ 392909 h 785818"/>
              <a:gd name="connsiteX3" fmla="*/ 4964941 w 5000628"/>
              <a:gd name="connsiteY3" fmla="*/ 785818 h 785818"/>
              <a:gd name="connsiteX4" fmla="*/ 0 w 5000628"/>
              <a:gd name="connsiteY4" fmla="*/ 785818 h 785818"/>
              <a:gd name="connsiteX5" fmla="*/ 392909 w 5000628"/>
              <a:gd name="connsiteY5" fmla="*/ 392909 h 785818"/>
              <a:gd name="connsiteX6" fmla="*/ 0 w 5000628"/>
              <a:gd name="connsiteY6" fmla="*/ 0 h 785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00628" h="785818">
                <a:moveTo>
                  <a:pt x="0" y="0"/>
                </a:moveTo>
                <a:lnTo>
                  <a:pt x="4964941" y="0"/>
                </a:lnTo>
                <a:lnTo>
                  <a:pt x="5000628" y="392909"/>
                </a:lnTo>
                <a:lnTo>
                  <a:pt x="4964941" y="785818"/>
                </a:lnTo>
                <a:lnTo>
                  <a:pt x="0" y="785818"/>
                </a:lnTo>
                <a:lnTo>
                  <a:pt x="392909" y="392909"/>
                </a:lnTo>
                <a:lnTo>
                  <a:pt x="0" y="0"/>
                </a:lnTo>
                <a:close/>
              </a:path>
            </a:pathLst>
          </a:custGeom>
          <a:solidFill>
            <a:srgbClr val="79A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929058" y="357166"/>
            <a:ext cx="5214942" cy="57150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Тренировка </a:t>
            </a:r>
            <a:r>
              <a:rPr kumimoji="0" lang="ru-RU" sz="40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2071678"/>
            <a:ext cx="7920880" cy="4525963"/>
          </a:xfrm>
          <a:prstGeom prst="rect">
            <a:avLst/>
          </a:prstGeom>
          <a:solidFill>
            <a:srgbClr val="79A26A"/>
          </a:solidFill>
          <a:ln>
            <a:solidFill>
              <a:srgbClr val="0066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Тренировки с музыкой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rcRect t="14067" b="12086"/>
          <a:stretch>
            <a:fillRect/>
          </a:stretch>
        </p:blipFill>
        <p:spPr>
          <a:xfrm>
            <a:off x="755576" y="2204864"/>
            <a:ext cx="7670614" cy="424847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</TotalTime>
  <Words>384</Words>
  <Application>Microsoft Office PowerPoint</Application>
  <PresentationFormat>Экран (4:3)</PresentationFormat>
  <Paragraphs>53</Paragraphs>
  <Slides>15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Инвалидность – не приговор!</vt:lpstr>
      <vt:lpstr>Давайте знакомиться!</vt:lpstr>
      <vt:lpstr>Жизнь в доме малютке </vt:lpstr>
      <vt:lpstr>   Жизнь в Темниковском детском доме-интернате  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Спасибо за внимание!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Денис</dc:creator>
  <cp:lastModifiedBy>Бобровник Данил</cp:lastModifiedBy>
  <cp:revision>88</cp:revision>
  <dcterms:created xsi:type="dcterms:W3CDTF">2025-10-23T14:32:09Z</dcterms:created>
  <dcterms:modified xsi:type="dcterms:W3CDTF">2025-10-29T08:48:12Z</dcterms:modified>
</cp:coreProperties>
</file>